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87" r:id="rId2"/>
    <p:sldId id="285" r:id="rId3"/>
    <p:sldId id="257" r:id="rId4"/>
    <p:sldId id="258" r:id="rId5"/>
    <p:sldId id="290" r:id="rId6"/>
    <p:sldId id="288" r:id="rId7"/>
    <p:sldId id="273" r:id="rId8"/>
    <p:sldId id="297" r:id="rId9"/>
    <p:sldId id="301" r:id="rId10"/>
    <p:sldId id="302" r:id="rId11"/>
    <p:sldId id="292" r:id="rId12"/>
    <p:sldId id="296" r:id="rId13"/>
    <p:sldId id="293" r:id="rId14"/>
    <p:sldId id="295" r:id="rId15"/>
    <p:sldId id="300" r:id="rId16"/>
    <p:sldId id="291" r:id="rId17"/>
    <p:sldId id="304" r:id="rId18"/>
    <p:sldId id="303" r:id="rId19"/>
    <p:sldId id="30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EC5"/>
    <a:srgbClr val="42A7CC"/>
    <a:srgbClr val="319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7" autoAdjust="0"/>
    <p:restoredTop sz="77386" autoAdjust="0"/>
  </p:normalViewPr>
  <p:slideViewPr>
    <p:cSldViewPr snapToGrid="0" snapToObjects="1">
      <p:cViewPr>
        <p:scale>
          <a:sx n="70" d="100"/>
          <a:sy n="70" d="100"/>
        </p:scale>
        <p:origin x="405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5cd907b769f19800" providerId="LiveId" clId="{8369746F-18CB-4EAF-8EE1-1D98C0684862}"/>
    <pc:docChg chg="custSel addSld delSld modSld">
      <pc:chgData name="" userId="5cd907b769f19800" providerId="LiveId" clId="{8369746F-18CB-4EAF-8EE1-1D98C0684862}" dt="2021-11-27T12:50:36.865" v="285"/>
      <pc:docMkLst>
        <pc:docMk/>
      </pc:docMkLst>
      <pc:sldChg chg="modTransition">
        <pc:chgData name="" userId="5cd907b769f19800" providerId="LiveId" clId="{8369746F-18CB-4EAF-8EE1-1D98C0684862}" dt="2021-11-25T01:44:13.776" v="1"/>
        <pc:sldMkLst>
          <pc:docMk/>
          <pc:sldMk cId="3740624184" sldId="256"/>
        </pc:sldMkLst>
      </pc:sldChg>
      <pc:sldChg chg="modTransition">
        <pc:chgData name="" userId="5cd907b769f19800" providerId="LiveId" clId="{8369746F-18CB-4EAF-8EE1-1D98C0684862}" dt="2021-11-25T01:44:16.806" v="5"/>
        <pc:sldMkLst>
          <pc:docMk/>
          <pc:sldMk cId="529116098" sldId="257"/>
        </pc:sldMkLst>
      </pc:sldChg>
      <pc:sldChg chg="modTransition">
        <pc:chgData name="" userId="5cd907b769f19800" providerId="LiveId" clId="{8369746F-18CB-4EAF-8EE1-1D98C0684862}" dt="2021-11-25T01:44:17.811" v="9"/>
        <pc:sldMkLst>
          <pc:docMk/>
          <pc:sldMk cId="937528234" sldId="258"/>
        </pc:sldMkLst>
      </pc:sldChg>
      <pc:sldChg chg="modTransition">
        <pc:chgData name="" userId="5cd907b769f19800" providerId="LiveId" clId="{8369746F-18CB-4EAF-8EE1-1D98C0684862}" dt="2021-11-25T01:44:50.168" v="13"/>
        <pc:sldMkLst>
          <pc:docMk/>
          <pc:sldMk cId="3764516532" sldId="259"/>
        </pc:sldMkLst>
      </pc:sldChg>
      <pc:sldChg chg="modTransition">
        <pc:chgData name="" userId="5cd907b769f19800" providerId="LiveId" clId="{8369746F-18CB-4EAF-8EE1-1D98C0684862}" dt="2021-11-25T01:49:13.563" v="26"/>
        <pc:sldMkLst>
          <pc:docMk/>
          <pc:sldMk cId="1281753693" sldId="260"/>
        </pc:sldMkLst>
      </pc:sldChg>
      <pc:sldChg chg="modTransition">
        <pc:chgData name="" userId="5cd907b769f19800" providerId="LiveId" clId="{8369746F-18CB-4EAF-8EE1-1D98C0684862}" dt="2021-11-27T12:50:36.865" v="285"/>
        <pc:sldMkLst>
          <pc:docMk/>
          <pc:sldMk cId="1554920842" sldId="263"/>
        </pc:sldMkLst>
      </pc:sldChg>
      <pc:sldChg chg="addSp delSp modSp add modTransition">
        <pc:chgData name="" userId="5cd907b769f19800" providerId="LiveId" clId="{8369746F-18CB-4EAF-8EE1-1D98C0684862}" dt="2021-11-25T02:01:47.205" v="269"/>
        <pc:sldMkLst>
          <pc:docMk/>
          <pc:sldMk cId="2708261638" sldId="264"/>
        </pc:sldMkLst>
        <pc:spChg chg="del">
          <ac:chgData name="" userId="5cd907b769f19800" providerId="LiveId" clId="{8369746F-18CB-4EAF-8EE1-1D98C0684862}" dt="2021-11-25T01:49:15.273" v="29"/>
          <ac:spMkLst>
            <pc:docMk/>
            <pc:sldMk cId="2708261638" sldId="264"/>
            <ac:spMk id="3" creationId="{2F4A4B89-592C-4398-81B9-C8515ED9250B}"/>
          </ac:spMkLst>
        </pc:spChg>
        <pc:spChg chg="add mod">
          <ac:chgData name="" userId="5cd907b769f19800" providerId="LiveId" clId="{8369746F-18CB-4EAF-8EE1-1D98C0684862}" dt="2021-11-25T01:59:07.005" v="210" actId="1076"/>
          <ac:spMkLst>
            <pc:docMk/>
            <pc:sldMk cId="2708261638" sldId="264"/>
            <ac:spMk id="5" creationId="{8EF66CD3-444E-445A-B685-D27D34E3BE64}"/>
          </ac:spMkLst>
        </pc:spChg>
        <pc:spChg chg="add mod">
          <ac:chgData name="" userId="5cd907b769f19800" providerId="LiveId" clId="{8369746F-18CB-4EAF-8EE1-1D98C0684862}" dt="2021-11-25T01:59:38.509" v="212" actId="1076"/>
          <ac:spMkLst>
            <pc:docMk/>
            <pc:sldMk cId="2708261638" sldId="264"/>
            <ac:spMk id="6" creationId="{B34F4A93-CC6E-4C98-8EF8-1DD9408B1A20}"/>
          </ac:spMkLst>
        </pc:spChg>
        <pc:spChg chg="add mod">
          <ac:chgData name="" userId="5cd907b769f19800" providerId="LiveId" clId="{8369746F-18CB-4EAF-8EE1-1D98C0684862}" dt="2021-11-25T02:01:37.036" v="266" actId="20577"/>
          <ac:spMkLst>
            <pc:docMk/>
            <pc:sldMk cId="2708261638" sldId="264"/>
            <ac:spMk id="8" creationId="{4FC6DDE2-21F9-4D41-8706-807577262856}"/>
          </ac:spMkLst>
        </pc:spChg>
        <pc:picChg chg="add mod">
          <ac:chgData name="" userId="5cd907b769f19800" providerId="LiveId" clId="{8369746F-18CB-4EAF-8EE1-1D98C0684862}" dt="2021-11-25T01:58:04.716" v="203" actId="1076"/>
          <ac:picMkLst>
            <pc:docMk/>
            <pc:sldMk cId="2708261638" sldId="264"/>
            <ac:picMk id="4" creationId="{10A75D22-A21E-4A50-9F0B-DA6E3C265512}"/>
          </ac:picMkLst>
        </pc:picChg>
        <pc:picChg chg="add del mod">
          <ac:chgData name="" userId="5cd907b769f19800" providerId="LiveId" clId="{8369746F-18CB-4EAF-8EE1-1D98C0684862}" dt="2021-11-25T02:01:15.701" v="213" actId="478"/>
          <ac:picMkLst>
            <pc:docMk/>
            <pc:sldMk cId="2708261638" sldId="264"/>
            <ac:picMk id="7" creationId="{C0B2C29F-936E-4CFE-844F-731C229013EF}"/>
          </ac:picMkLst>
        </pc:picChg>
      </pc:sldChg>
      <pc:sldChg chg="add modTransition">
        <pc:chgData name="" userId="5cd907b769f19800" providerId="LiveId" clId="{8369746F-18CB-4EAF-8EE1-1D98C0684862}" dt="2021-11-26T15:14:12.236" v="275"/>
        <pc:sldMkLst>
          <pc:docMk/>
          <pc:sldMk cId="3797176766" sldId="265"/>
        </pc:sldMkLst>
      </pc:sldChg>
      <pc:sldChg chg="add">
        <pc:chgData name="" userId="5cd907b769f19800" providerId="LiveId" clId="{8369746F-18CB-4EAF-8EE1-1D98C0684862}" dt="2021-11-26T15:14:11.544" v="272"/>
        <pc:sldMkLst>
          <pc:docMk/>
          <pc:sldMk cId="2240691785" sldId="266"/>
        </pc:sldMkLst>
      </pc:sldChg>
      <pc:sldChg chg="add modTransition">
        <pc:chgData name="" userId="5cd907b769f19800" providerId="LiveId" clId="{8369746F-18CB-4EAF-8EE1-1D98C0684862}" dt="2021-11-27T12:50:36.865" v="283"/>
        <pc:sldMkLst>
          <pc:docMk/>
          <pc:sldMk cId="253830962" sldId="267"/>
        </pc:sldMkLst>
      </pc:sldChg>
      <pc:sldChg chg="add del modTransition">
        <pc:chgData name="" userId="5cd907b769f19800" providerId="LiveId" clId="{8369746F-18CB-4EAF-8EE1-1D98C0684862}" dt="2021-11-26T15:14:16.147" v="278" actId="2696"/>
        <pc:sldMkLst>
          <pc:docMk/>
          <pc:sldMk cId="714037429" sldId="267"/>
        </pc:sldMkLst>
      </pc:sldChg>
    </pc:docChg>
  </pc:docChgLst>
  <pc:docChgLst>
    <pc:chgData name="陈 乃辉" userId="5cd907b769f19800" providerId="LiveId" clId="{C3B3A137-1BCC-1B49-ABFF-F89906BB44E3}"/>
    <pc:docChg chg="custSel addSld delSld modSld sldOrd">
      <pc:chgData name="陈 乃辉" userId="5cd907b769f19800" providerId="LiveId" clId="{C3B3A137-1BCC-1B49-ABFF-F89906BB44E3}" dt="2021-12-10T01:14:16.532" v="11075" actId="20577"/>
      <pc:docMkLst>
        <pc:docMk/>
      </pc:docMkLst>
      <pc:sldChg chg="addSp delSp modSp mod modNotesTx">
        <pc:chgData name="陈 乃辉" userId="5cd907b769f19800" providerId="LiveId" clId="{C3B3A137-1BCC-1B49-ABFF-F89906BB44E3}" dt="2021-12-05T07:54:48.365" v="1601" actId="20577"/>
        <pc:sldMkLst>
          <pc:docMk/>
          <pc:sldMk cId="3740624184" sldId="256"/>
        </pc:sldMkLst>
        <pc:spChg chg="mod">
          <ac:chgData name="陈 乃辉" userId="5cd907b769f19800" providerId="LiveId" clId="{C3B3A137-1BCC-1B49-ABFF-F89906BB44E3}" dt="2021-12-05T07:23:21.500" v="1464" actId="2711"/>
          <ac:spMkLst>
            <pc:docMk/>
            <pc:sldMk cId="3740624184" sldId="256"/>
            <ac:spMk id="2" creationId="{9F4D0CF5-0D3C-0F4E-AC04-4ACA541418AC}"/>
          </ac:spMkLst>
        </pc:spChg>
        <pc:spChg chg="mod">
          <ac:chgData name="陈 乃辉" userId="5cd907b769f19800" providerId="LiveId" clId="{C3B3A137-1BCC-1B49-ABFF-F89906BB44E3}" dt="2021-12-05T07:30:03.538" v="1598" actId="255"/>
          <ac:spMkLst>
            <pc:docMk/>
            <pc:sldMk cId="3740624184" sldId="256"/>
            <ac:spMk id="3" creationId="{EF5E183D-0A35-314C-AC30-EB9DA341DCE3}"/>
          </ac:spMkLst>
        </pc:spChg>
        <pc:spChg chg="add del mod">
          <ac:chgData name="陈 乃辉" userId="5cd907b769f19800" providerId="LiveId" clId="{C3B3A137-1BCC-1B49-ABFF-F89906BB44E3}" dt="2021-12-05T07:24:49.198" v="1556"/>
          <ac:spMkLst>
            <pc:docMk/>
            <pc:sldMk cId="3740624184" sldId="256"/>
            <ac:spMk id="4" creationId="{D75D9BC0-AEF9-6B44-A143-70CF65D27CB7}"/>
          </ac:spMkLst>
        </pc:spChg>
      </pc:sldChg>
      <pc:sldChg chg="modSp mod modNotesTx">
        <pc:chgData name="陈 乃辉" userId="5cd907b769f19800" providerId="LiveId" clId="{C3B3A137-1BCC-1B49-ABFF-F89906BB44E3}" dt="2021-12-10T00:46:51.126" v="10540" actId="20577"/>
        <pc:sldMkLst>
          <pc:docMk/>
          <pc:sldMk cId="529116098" sldId="257"/>
        </pc:sldMkLst>
        <pc:spChg chg="mod">
          <ac:chgData name="陈 乃辉" userId="5cd907b769f19800" providerId="LiveId" clId="{C3B3A137-1BCC-1B49-ABFF-F89906BB44E3}" dt="2021-12-10T00:46:51.126" v="10540" actId="20577"/>
          <ac:spMkLst>
            <pc:docMk/>
            <pc:sldMk cId="529116098" sldId="257"/>
            <ac:spMk id="3" creationId="{41160CDF-319C-B843-9282-1BD4F7E57FFB}"/>
          </ac:spMkLst>
        </pc:spChg>
      </pc:sldChg>
      <pc:sldChg chg="addSp delSp modSp mod">
        <pc:chgData name="陈 乃辉" userId="5cd907b769f19800" providerId="LiveId" clId="{C3B3A137-1BCC-1B49-ABFF-F89906BB44E3}" dt="2021-12-10T01:14:16.532" v="11075" actId="20577"/>
        <pc:sldMkLst>
          <pc:docMk/>
          <pc:sldMk cId="3797176766" sldId="265"/>
        </pc:sldMkLst>
        <pc:spChg chg="mod">
          <ac:chgData name="陈 乃辉" userId="5cd907b769f19800" providerId="LiveId" clId="{C3B3A137-1BCC-1B49-ABFF-F89906BB44E3}" dt="2021-12-05T13:04:29.240" v="8504" actId="20577"/>
          <ac:spMkLst>
            <pc:docMk/>
            <pc:sldMk cId="3797176766" sldId="265"/>
            <ac:spMk id="2" creationId="{D938AFFD-2BF2-437A-ADF9-F2F8E99FAA34}"/>
          </ac:spMkLst>
        </pc:spChg>
        <pc:spChg chg="del">
          <ac:chgData name="陈 乃辉" userId="5cd907b769f19800" providerId="LiveId" clId="{C3B3A137-1BCC-1B49-ABFF-F89906BB44E3}" dt="2021-12-05T13:04:36.733" v="8505" actId="478"/>
          <ac:spMkLst>
            <pc:docMk/>
            <pc:sldMk cId="3797176766" sldId="265"/>
            <ac:spMk id="3" creationId="{BEAFC2C9-2C6C-4E09-8433-0E5E2EE36D92}"/>
          </ac:spMkLst>
        </pc:spChg>
        <pc:spChg chg="add del mod">
          <ac:chgData name="陈 乃辉" userId="5cd907b769f19800" providerId="LiveId" clId="{C3B3A137-1BCC-1B49-ABFF-F89906BB44E3}" dt="2021-12-05T13:04:41.248" v="8506" actId="478"/>
          <ac:spMkLst>
            <pc:docMk/>
            <pc:sldMk cId="3797176766" sldId="265"/>
            <ac:spMk id="5" creationId="{12D9C8BB-212F-7F45-BF93-D9B93C40AC17}"/>
          </ac:spMkLst>
        </pc:spChg>
        <pc:spChg chg="add mod">
          <ac:chgData name="陈 乃辉" userId="5cd907b769f19800" providerId="LiveId" clId="{C3B3A137-1BCC-1B49-ABFF-F89906BB44E3}" dt="2021-12-09T13:51:44.744" v="10521" actId="20577"/>
          <ac:spMkLst>
            <pc:docMk/>
            <pc:sldMk cId="3797176766" sldId="265"/>
            <ac:spMk id="6" creationId="{6A17D55F-BF2B-A94E-AE12-BD80EA6C1073}"/>
          </ac:spMkLst>
        </pc:spChg>
        <pc:spChg chg="add mod">
          <ac:chgData name="陈 乃辉" userId="5cd907b769f19800" providerId="LiveId" clId="{C3B3A137-1BCC-1B49-ABFF-F89906BB44E3}" dt="2021-12-10T01:14:16.532" v="11075" actId="20577"/>
          <ac:spMkLst>
            <pc:docMk/>
            <pc:sldMk cId="3797176766" sldId="265"/>
            <ac:spMk id="7" creationId="{9AD8A90C-9762-7B4E-9695-BBDBF7A5FEB6}"/>
          </ac:spMkLst>
        </pc:spChg>
      </pc:sldChg>
      <pc:sldChg chg="del">
        <pc:chgData name="陈 乃辉" userId="5cd907b769f19800" providerId="LiveId" clId="{C3B3A137-1BCC-1B49-ABFF-F89906BB44E3}" dt="2021-12-05T07:30:38.518" v="1599" actId="2696"/>
        <pc:sldMkLst>
          <pc:docMk/>
          <pc:sldMk cId="2240691785" sldId="266"/>
        </pc:sldMkLst>
      </pc:sldChg>
      <pc:sldChg chg="del">
        <pc:chgData name="陈 乃辉" userId="5cd907b769f19800" providerId="LiveId" clId="{C3B3A137-1BCC-1B49-ABFF-F89906BB44E3}" dt="2021-12-05T07:30:44.418" v="1600" actId="2696"/>
        <pc:sldMkLst>
          <pc:docMk/>
          <pc:sldMk cId="253830962" sldId="267"/>
        </pc:sldMkLst>
      </pc:sldChg>
      <pc:sldChg chg="modSp mod ord modNotesTx">
        <pc:chgData name="陈 乃辉" userId="5cd907b769f19800" providerId="LiveId" clId="{C3B3A137-1BCC-1B49-ABFF-F89906BB44E3}" dt="2021-12-09T12:15:42.254" v="9850" actId="20578"/>
        <pc:sldMkLst>
          <pc:docMk/>
          <pc:sldMk cId="3995999767" sldId="269"/>
        </pc:sldMkLst>
        <pc:spChg chg="mod">
          <ac:chgData name="陈 乃辉" userId="5cd907b769f19800" providerId="LiveId" clId="{C3B3A137-1BCC-1B49-ABFF-F89906BB44E3}" dt="2021-12-06T00:40:05.868" v="9311" actId="20577"/>
          <ac:spMkLst>
            <pc:docMk/>
            <pc:sldMk cId="3995999767" sldId="269"/>
            <ac:spMk id="7" creationId="{12FB61A2-E295-9744-81B8-F0F86F17B301}"/>
          </ac:spMkLst>
        </pc:spChg>
      </pc:sldChg>
      <pc:sldChg chg="addSp delSp modSp mod modNotesTx">
        <pc:chgData name="陈 乃辉" userId="5cd907b769f19800" providerId="LiveId" clId="{C3B3A137-1BCC-1B49-ABFF-F89906BB44E3}" dt="2021-12-10T01:13:34.118" v="10975" actId="20577"/>
        <pc:sldMkLst>
          <pc:docMk/>
          <pc:sldMk cId="566463384" sldId="270"/>
        </pc:sldMkLst>
        <pc:spChg chg="mod">
          <ac:chgData name="陈 乃辉" userId="5cd907b769f19800" providerId="LiveId" clId="{C3B3A137-1BCC-1B49-ABFF-F89906BB44E3}" dt="2021-12-06T00:46:21.293" v="9392" actId="20577"/>
          <ac:spMkLst>
            <pc:docMk/>
            <pc:sldMk cId="566463384" sldId="270"/>
            <ac:spMk id="4" creationId="{2A8D0A40-E1AC-A647-8DA0-46CBFB6B7CB0}"/>
          </ac:spMkLst>
        </pc:spChg>
        <pc:spChg chg="del mod">
          <ac:chgData name="陈 乃辉" userId="5cd907b769f19800" providerId="LiveId" clId="{C3B3A137-1BCC-1B49-ABFF-F89906BB44E3}" dt="2021-12-05T12:38:40.072" v="7592" actId="478"/>
          <ac:spMkLst>
            <pc:docMk/>
            <pc:sldMk cId="566463384" sldId="270"/>
            <ac:spMk id="7" creationId="{676D8D8E-A608-8543-931C-ABDE3ACA2489}"/>
          </ac:spMkLst>
        </pc:spChg>
        <pc:spChg chg="mod">
          <ac:chgData name="陈 乃辉" userId="5cd907b769f19800" providerId="LiveId" clId="{C3B3A137-1BCC-1B49-ABFF-F89906BB44E3}" dt="2021-12-10T01:13:34.118" v="10975" actId="20577"/>
          <ac:spMkLst>
            <pc:docMk/>
            <pc:sldMk cId="566463384" sldId="270"/>
            <ac:spMk id="8" creationId="{7FFC80F1-BD46-D641-B019-CE29E8EDB2FB}"/>
          </ac:spMkLst>
        </pc:spChg>
        <pc:spChg chg="add mod">
          <ac:chgData name="陈 乃辉" userId="5cd907b769f19800" providerId="LiveId" clId="{C3B3A137-1BCC-1B49-ABFF-F89906BB44E3}" dt="2021-12-09T13:47:51.523" v="10362" actId="1076"/>
          <ac:spMkLst>
            <pc:docMk/>
            <pc:sldMk cId="566463384" sldId="270"/>
            <ac:spMk id="10" creationId="{36D6FDC0-5562-8646-93C3-7437F8E1B576}"/>
          </ac:spMkLst>
        </pc:spChg>
        <pc:spChg chg="del">
          <ac:chgData name="陈 乃辉" userId="5cd907b769f19800" providerId="LiveId" clId="{C3B3A137-1BCC-1B49-ABFF-F89906BB44E3}" dt="2021-12-05T12:38:43.855" v="7593" actId="478"/>
          <ac:spMkLst>
            <pc:docMk/>
            <pc:sldMk cId="566463384" sldId="270"/>
            <ac:spMk id="11" creationId="{20C4E096-10C8-C149-BC69-903F6047C305}"/>
          </ac:spMkLst>
        </pc:spChg>
        <pc:picChg chg="del mod">
          <ac:chgData name="陈 乃辉" userId="5cd907b769f19800" providerId="LiveId" clId="{C3B3A137-1BCC-1B49-ABFF-F89906BB44E3}" dt="2021-12-05T12:38:37.084" v="7591" actId="478"/>
          <ac:picMkLst>
            <pc:docMk/>
            <pc:sldMk cId="566463384" sldId="270"/>
            <ac:picMk id="6" creationId="{4A83B979-1015-C341-8D7C-55DCE0279C07}"/>
          </ac:picMkLst>
        </pc:picChg>
        <pc:picChg chg="add mod">
          <ac:chgData name="陈 乃辉" userId="5cd907b769f19800" providerId="LiveId" clId="{C3B3A137-1BCC-1B49-ABFF-F89906BB44E3}" dt="2021-12-09T13:47:15.897" v="10356" actId="1076"/>
          <ac:picMkLst>
            <pc:docMk/>
            <pc:sldMk cId="566463384" sldId="270"/>
            <ac:picMk id="9" creationId="{96A08D0D-7CC7-BD45-86F9-692FEA2CC6E7}"/>
          </ac:picMkLst>
        </pc:picChg>
      </pc:sldChg>
      <pc:sldChg chg="delSp modSp mod modNotesTx">
        <pc:chgData name="陈 乃辉" userId="5cd907b769f19800" providerId="LiveId" clId="{C3B3A137-1BCC-1B49-ABFF-F89906BB44E3}" dt="2021-12-06T00:43:20.468" v="9368" actId="20577"/>
        <pc:sldMkLst>
          <pc:docMk/>
          <pc:sldMk cId="2831654395" sldId="271"/>
        </pc:sldMkLst>
        <pc:spChg chg="mod">
          <ac:chgData name="陈 乃辉" userId="5cd907b769f19800" providerId="LiveId" clId="{C3B3A137-1BCC-1B49-ABFF-F89906BB44E3}" dt="2021-12-06T00:43:20.468" v="9368" actId="20577"/>
          <ac:spMkLst>
            <pc:docMk/>
            <pc:sldMk cId="2831654395" sldId="271"/>
            <ac:spMk id="6" creationId="{D73F620F-C81D-3141-A5A3-39F05E790D81}"/>
          </ac:spMkLst>
        </pc:spChg>
        <pc:spChg chg="del mod">
          <ac:chgData name="陈 乃辉" userId="5cd907b769f19800" providerId="LiveId" clId="{C3B3A137-1BCC-1B49-ABFF-F89906BB44E3}" dt="2021-12-05T12:41:47.139" v="7831" actId="478"/>
          <ac:spMkLst>
            <pc:docMk/>
            <pc:sldMk cId="2831654395" sldId="271"/>
            <ac:spMk id="8" creationId="{D53FF22F-7E6D-2145-93DF-6429851E6E86}"/>
          </ac:spMkLst>
        </pc:spChg>
      </pc:sldChg>
      <pc:sldChg chg="modSp mod ord modNotesTx">
        <pc:chgData name="陈 乃辉" userId="5cd907b769f19800" providerId="LiveId" clId="{C3B3A137-1BCC-1B49-ABFF-F89906BB44E3}" dt="2021-12-05T12:01:02.657" v="6263" actId="20577"/>
        <pc:sldMkLst>
          <pc:docMk/>
          <pc:sldMk cId="574801676" sldId="272"/>
        </pc:sldMkLst>
        <pc:spChg chg="mod">
          <ac:chgData name="陈 乃辉" userId="5cd907b769f19800" providerId="LiveId" clId="{C3B3A137-1BCC-1B49-ABFF-F89906BB44E3}" dt="2021-12-05T11:41:20.555" v="5527" actId="20577"/>
          <ac:spMkLst>
            <pc:docMk/>
            <pc:sldMk cId="574801676" sldId="272"/>
            <ac:spMk id="9" creationId="{40725923-DB53-9348-9511-7CCA57447C56}"/>
          </ac:spMkLst>
        </pc:spChg>
      </pc:sldChg>
      <pc:sldChg chg="modSp mod modNotesTx">
        <pc:chgData name="陈 乃辉" userId="5cd907b769f19800" providerId="LiveId" clId="{C3B3A137-1BCC-1B49-ABFF-F89906BB44E3}" dt="2021-12-10T01:12:52.137" v="10974" actId="20577"/>
        <pc:sldMkLst>
          <pc:docMk/>
          <pc:sldMk cId="1610744970" sldId="273"/>
        </pc:sldMkLst>
        <pc:spChg chg="mod">
          <ac:chgData name="陈 乃辉" userId="5cd907b769f19800" providerId="LiveId" clId="{C3B3A137-1BCC-1B49-ABFF-F89906BB44E3}" dt="2021-12-05T05:51:42.375" v="100" actId="20577"/>
          <ac:spMkLst>
            <pc:docMk/>
            <pc:sldMk cId="1610744970" sldId="273"/>
            <ac:spMk id="2" creationId="{88F06796-EC31-5C47-96DA-7EE09C09374D}"/>
          </ac:spMkLst>
        </pc:spChg>
        <pc:spChg chg="mod">
          <ac:chgData name="陈 乃辉" userId="5cd907b769f19800" providerId="LiveId" clId="{C3B3A137-1BCC-1B49-ABFF-F89906BB44E3}" dt="2021-12-10T01:12:52.137" v="10974" actId="20577"/>
          <ac:spMkLst>
            <pc:docMk/>
            <pc:sldMk cId="1610744970" sldId="273"/>
            <ac:spMk id="3" creationId="{DB0A0019-C725-6E41-962C-E61FAD205113}"/>
          </ac:spMkLst>
        </pc:spChg>
        <pc:picChg chg="mod">
          <ac:chgData name="陈 乃辉" userId="5cd907b769f19800" providerId="LiveId" clId="{C3B3A137-1BCC-1B49-ABFF-F89906BB44E3}" dt="2021-12-05T13:31:32.282" v="9115" actId="1076"/>
          <ac:picMkLst>
            <pc:docMk/>
            <pc:sldMk cId="1610744970" sldId="273"/>
            <ac:picMk id="1026" creationId="{348CDA4D-33BA-5442-B565-9F3E6B928C26}"/>
          </ac:picMkLst>
        </pc:picChg>
      </pc:sldChg>
      <pc:sldChg chg="addSp modSp mod ord modNotesTx">
        <pc:chgData name="陈 乃辉" userId="5cd907b769f19800" providerId="LiveId" clId="{C3B3A137-1BCC-1B49-ABFF-F89906BB44E3}" dt="2021-12-10T01:10:14.621" v="10972" actId="20577"/>
        <pc:sldMkLst>
          <pc:docMk/>
          <pc:sldMk cId="3939510365" sldId="274"/>
        </pc:sldMkLst>
        <pc:spChg chg="mod">
          <ac:chgData name="陈 乃辉" userId="5cd907b769f19800" providerId="LiveId" clId="{C3B3A137-1BCC-1B49-ABFF-F89906BB44E3}" dt="2021-12-10T01:06:12.762" v="10894" actId="20577"/>
          <ac:spMkLst>
            <pc:docMk/>
            <pc:sldMk cId="3939510365" sldId="274"/>
            <ac:spMk id="2" creationId="{BC8E1C6E-8EF6-5442-A98B-3187D63D7346}"/>
          </ac:spMkLst>
        </pc:spChg>
        <pc:spChg chg="mod">
          <ac:chgData name="陈 乃辉" userId="5cd907b769f19800" providerId="LiveId" clId="{C3B3A137-1BCC-1B49-ABFF-F89906BB44E3}" dt="2021-12-10T01:10:14.621" v="10972" actId="20577"/>
          <ac:spMkLst>
            <pc:docMk/>
            <pc:sldMk cId="3939510365" sldId="274"/>
            <ac:spMk id="3" creationId="{13B7FCE2-8B0F-0148-A760-F5246707AD89}"/>
          </ac:spMkLst>
        </pc:spChg>
        <pc:spChg chg="mod">
          <ac:chgData name="陈 乃辉" userId="5cd907b769f19800" providerId="LiveId" clId="{C3B3A137-1BCC-1B49-ABFF-F89906BB44E3}" dt="2021-12-05T06:41:03.415" v="1054" actId="1076"/>
          <ac:spMkLst>
            <pc:docMk/>
            <pc:sldMk cId="3939510365" sldId="274"/>
            <ac:spMk id="6" creationId="{D55E4134-EB1B-5B4E-AFAC-B62D249E847B}"/>
          </ac:spMkLst>
        </pc:spChg>
        <pc:spChg chg="add mod">
          <ac:chgData name="陈 乃辉" userId="5cd907b769f19800" providerId="LiveId" clId="{C3B3A137-1BCC-1B49-ABFF-F89906BB44E3}" dt="2021-12-05T06:42:46.481" v="1144" actId="20577"/>
          <ac:spMkLst>
            <pc:docMk/>
            <pc:sldMk cId="3939510365" sldId="274"/>
            <ac:spMk id="8" creationId="{AE614A73-5BCE-424B-8646-2FA7E5200B03}"/>
          </ac:spMkLst>
        </pc:spChg>
        <pc:picChg chg="mod">
          <ac:chgData name="陈 乃辉" userId="5cd907b769f19800" providerId="LiveId" clId="{C3B3A137-1BCC-1B49-ABFF-F89906BB44E3}" dt="2021-12-05T08:19:19.225" v="2687" actId="1076"/>
          <ac:picMkLst>
            <pc:docMk/>
            <pc:sldMk cId="3939510365" sldId="274"/>
            <ac:picMk id="5" creationId="{F519F20E-8018-6A44-88DD-F6BB95060685}"/>
          </ac:picMkLst>
        </pc:picChg>
        <pc:picChg chg="add mod">
          <ac:chgData name="陈 乃辉" userId="5cd907b769f19800" providerId="LiveId" clId="{C3B3A137-1BCC-1B49-ABFF-F89906BB44E3}" dt="2021-12-05T08:25:18.688" v="3035" actId="1076"/>
          <ac:picMkLst>
            <pc:docMk/>
            <pc:sldMk cId="3939510365" sldId="274"/>
            <ac:picMk id="7" creationId="{007FCBAE-81C0-AB44-BC2A-0B856AB11541}"/>
          </ac:picMkLst>
        </pc:picChg>
      </pc:sldChg>
      <pc:sldChg chg="modSp del mod modNotesTx">
        <pc:chgData name="陈 乃辉" userId="5cd907b769f19800" providerId="LiveId" clId="{C3B3A137-1BCC-1B49-ABFF-F89906BB44E3}" dt="2021-12-09T12:16:09.420" v="9853" actId="2696"/>
        <pc:sldMkLst>
          <pc:docMk/>
          <pc:sldMk cId="1989278123" sldId="275"/>
        </pc:sldMkLst>
        <pc:spChg chg="mod">
          <ac:chgData name="陈 乃辉" userId="5cd907b769f19800" providerId="LiveId" clId="{C3B3A137-1BCC-1B49-ABFF-F89906BB44E3}" dt="2021-12-05T11:49:39.757" v="5868" actId="255"/>
          <ac:spMkLst>
            <pc:docMk/>
            <pc:sldMk cId="1989278123" sldId="275"/>
            <ac:spMk id="8" creationId="{27BD6C06-6C4E-174C-A4C8-59F532BFD832}"/>
          </ac:spMkLst>
        </pc:spChg>
      </pc:sldChg>
      <pc:sldChg chg="modSp mod modNotesTx">
        <pc:chgData name="陈 乃辉" userId="5cd907b769f19800" providerId="LiveId" clId="{C3B3A137-1BCC-1B49-ABFF-F89906BB44E3}" dt="2021-12-06T00:38:38.349" v="9247" actId="20577"/>
        <pc:sldMkLst>
          <pc:docMk/>
          <pc:sldMk cId="1428859258" sldId="276"/>
        </pc:sldMkLst>
        <pc:spChg chg="mod">
          <ac:chgData name="陈 乃辉" userId="5cd907b769f19800" providerId="LiveId" clId="{C3B3A137-1BCC-1B49-ABFF-F89906BB44E3}" dt="2021-12-05T11:27:03.570" v="4920" actId="20577"/>
          <ac:spMkLst>
            <pc:docMk/>
            <pc:sldMk cId="1428859258" sldId="276"/>
            <ac:spMk id="7" creationId="{0FE4763E-E1F8-FA48-9960-B319DD6CE267}"/>
          </ac:spMkLst>
        </pc:spChg>
      </pc:sldChg>
      <pc:sldChg chg="addSp delSp modSp new mod ord modNotesTx">
        <pc:chgData name="陈 乃辉" userId="5cd907b769f19800" providerId="LiveId" clId="{C3B3A137-1BCC-1B49-ABFF-F89906BB44E3}" dt="2021-12-09T13:48:23.319" v="10415" actId="20577"/>
        <pc:sldMkLst>
          <pc:docMk/>
          <pc:sldMk cId="4065559787" sldId="277"/>
        </pc:sldMkLst>
        <pc:spChg chg="mod">
          <ac:chgData name="陈 乃辉" userId="5cd907b769f19800" providerId="LiveId" clId="{C3B3A137-1BCC-1B49-ABFF-F89906BB44E3}" dt="2021-12-05T08:04:42.882" v="1986" actId="20577"/>
          <ac:spMkLst>
            <pc:docMk/>
            <pc:sldMk cId="4065559787" sldId="277"/>
            <ac:spMk id="2" creationId="{EADA9DB3-F3CB-7542-AA8A-37833BC0FA7E}"/>
          </ac:spMkLst>
        </pc:spChg>
        <pc:spChg chg="del mod">
          <ac:chgData name="陈 乃辉" userId="5cd907b769f19800" providerId="LiveId" clId="{C3B3A137-1BCC-1B49-ABFF-F89906BB44E3}" dt="2021-12-05T06:23:40.248" v="824" actId="478"/>
          <ac:spMkLst>
            <pc:docMk/>
            <pc:sldMk cId="4065559787" sldId="277"/>
            <ac:spMk id="3" creationId="{389C09D6-7595-6943-BB5B-505729CC35B3}"/>
          </ac:spMkLst>
        </pc:spChg>
        <pc:spChg chg="add del mod">
          <ac:chgData name="陈 乃辉" userId="5cd907b769f19800" providerId="LiveId" clId="{C3B3A137-1BCC-1B49-ABFF-F89906BB44E3}" dt="2021-12-05T06:23:42.659" v="825" actId="478"/>
          <ac:spMkLst>
            <pc:docMk/>
            <pc:sldMk cId="4065559787" sldId="277"/>
            <ac:spMk id="5" creationId="{C8FF02E6-2E38-9946-A119-F1129D06B765}"/>
          </ac:spMkLst>
        </pc:spChg>
        <pc:spChg chg="add mod">
          <ac:chgData name="陈 乃辉" userId="5cd907b769f19800" providerId="LiveId" clId="{C3B3A137-1BCC-1B49-ABFF-F89906BB44E3}" dt="2021-12-09T13:48:23.319" v="10415" actId="20577"/>
          <ac:spMkLst>
            <pc:docMk/>
            <pc:sldMk cId="4065559787" sldId="277"/>
            <ac:spMk id="8" creationId="{2CE6C486-FCC2-1840-BD74-2D192607D6EC}"/>
          </ac:spMkLst>
        </pc:spChg>
        <pc:spChg chg="add mod">
          <ac:chgData name="陈 乃辉" userId="5cd907b769f19800" providerId="LiveId" clId="{C3B3A137-1BCC-1B49-ABFF-F89906BB44E3}" dt="2021-12-05T06:39:20.990" v="1046" actId="1076"/>
          <ac:spMkLst>
            <pc:docMk/>
            <pc:sldMk cId="4065559787" sldId="277"/>
            <ac:spMk id="9" creationId="{7064F239-5DA4-AC46-850C-780FEFB7CD89}"/>
          </ac:spMkLst>
        </pc:spChg>
        <pc:picChg chg="add mod">
          <ac:chgData name="陈 乃辉" userId="5cd907b769f19800" providerId="LiveId" clId="{C3B3A137-1BCC-1B49-ABFF-F89906BB44E3}" dt="2021-12-05T06:37:21.686" v="1011" actId="14100"/>
          <ac:picMkLst>
            <pc:docMk/>
            <pc:sldMk cId="4065559787" sldId="277"/>
            <ac:picMk id="7" creationId="{F89D79B3-504E-9842-ACBF-B8CC744FC153}"/>
          </ac:picMkLst>
        </pc:picChg>
      </pc:sldChg>
      <pc:sldChg chg="addSp delSp modSp new del mod ord modNotesTx">
        <pc:chgData name="陈 乃辉" userId="5cd907b769f19800" providerId="LiveId" clId="{C3B3A137-1BCC-1B49-ABFF-F89906BB44E3}" dt="2021-12-09T13:47:53.976" v="10363" actId="2696"/>
        <pc:sldMkLst>
          <pc:docMk/>
          <pc:sldMk cId="2553896055" sldId="278"/>
        </pc:sldMkLst>
        <pc:spChg chg="mod">
          <ac:chgData name="陈 乃辉" userId="5cd907b769f19800" providerId="LiveId" clId="{C3B3A137-1BCC-1B49-ABFF-F89906BB44E3}" dt="2021-12-06T00:56:50.612" v="9666" actId="20577"/>
          <ac:spMkLst>
            <pc:docMk/>
            <pc:sldMk cId="2553896055" sldId="278"/>
            <ac:spMk id="2" creationId="{6E223DF3-A290-624E-B3B2-2997CE1CE5FB}"/>
          </ac:spMkLst>
        </pc:spChg>
        <pc:spChg chg="del mod">
          <ac:chgData name="陈 乃辉" userId="5cd907b769f19800" providerId="LiveId" clId="{C3B3A137-1BCC-1B49-ABFF-F89906BB44E3}" dt="2021-12-05T07:04:35.622" v="1165"/>
          <ac:spMkLst>
            <pc:docMk/>
            <pc:sldMk cId="2553896055" sldId="278"/>
            <ac:spMk id="3" creationId="{9A7B640D-82E3-1C49-B0BD-BD4D70032CB7}"/>
          </ac:spMkLst>
        </pc:spChg>
        <pc:spChg chg="add del mod">
          <ac:chgData name="陈 乃辉" userId="5cd907b769f19800" providerId="LiveId" clId="{C3B3A137-1BCC-1B49-ABFF-F89906BB44E3}" dt="2021-12-09T13:47:42.732" v="10360" actId="21"/>
          <ac:spMkLst>
            <pc:docMk/>
            <pc:sldMk cId="2553896055" sldId="278"/>
            <ac:spMk id="5" creationId="{F6610892-302B-7648-A70A-549C2A4D78DD}"/>
          </ac:spMkLst>
        </pc:spChg>
        <pc:spChg chg="add mod">
          <ac:chgData name="陈 乃辉" userId="5cd907b769f19800" providerId="LiveId" clId="{C3B3A137-1BCC-1B49-ABFF-F89906BB44E3}" dt="2021-12-05T07:13:18.815" v="1353" actId="1076"/>
          <ac:spMkLst>
            <pc:docMk/>
            <pc:sldMk cId="2553896055" sldId="278"/>
            <ac:spMk id="6" creationId="{4B3C3A91-0220-464C-A8F7-3A730965BE3E}"/>
          </ac:spMkLst>
        </pc:spChg>
        <pc:spChg chg="add del mod">
          <ac:chgData name="陈 乃辉" userId="5cd907b769f19800" providerId="LiveId" clId="{C3B3A137-1BCC-1B49-ABFF-F89906BB44E3}" dt="2021-12-09T13:47:35.794" v="10359" actId="478"/>
          <ac:spMkLst>
            <pc:docMk/>
            <pc:sldMk cId="2553896055" sldId="278"/>
            <ac:spMk id="8" creationId="{41C36109-E05B-FE47-BD61-A772B36D2407}"/>
          </ac:spMkLst>
        </pc:spChg>
        <pc:picChg chg="add del mod">
          <ac:chgData name="陈 乃辉" userId="5cd907b769f19800" providerId="LiveId" clId="{C3B3A137-1BCC-1B49-ABFF-F89906BB44E3}" dt="2021-12-09T13:47:09.476" v="10354" actId="21"/>
          <ac:picMkLst>
            <pc:docMk/>
            <pc:sldMk cId="2553896055" sldId="278"/>
            <ac:picMk id="4" creationId="{4DA4E9EF-9C9B-6A42-962A-448A664B7A15}"/>
          </ac:picMkLst>
        </pc:picChg>
      </pc:sldChg>
      <pc:sldChg chg="modSp new mod">
        <pc:chgData name="陈 乃辉" userId="5cd907b769f19800" providerId="LiveId" clId="{C3B3A137-1BCC-1B49-ABFF-F89906BB44E3}" dt="2021-12-05T13:03:00.129" v="8488" actId="20577"/>
        <pc:sldMkLst>
          <pc:docMk/>
          <pc:sldMk cId="3877220261" sldId="279"/>
        </pc:sldMkLst>
        <pc:spChg chg="mod">
          <ac:chgData name="陈 乃辉" userId="5cd907b769f19800" providerId="LiveId" clId="{C3B3A137-1BCC-1B49-ABFF-F89906BB44E3}" dt="2021-12-05T07:14:29.297" v="1361" actId="20577"/>
          <ac:spMkLst>
            <pc:docMk/>
            <pc:sldMk cId="3877220261" sldId="279"/>
            <ac:spMk id="2" creationId="{BBF6C6D7-5574-5C4F-88A9-A79A6329C437}"/>
          </ac:spMkLst>
        </pc:spChg>
        <pc:spChg chg="mod">
          <ac:chgData name="陈 乃辉" userId="5cd907b769f19800" providerId="LiveId" clId="{C3B3A137-1BCC-1B49-ABFF-F89906BB44E3}" dt="2021-12-05T13:03:00.129" v="8488" actId="20577"/>
          <ac:spMkLst>
            <pc:docMk/>
            <pc:sldMk cId="3877220261" sldId="279"/>
            <ac:spMk id="3" creationId="{F5C256F3-2F97-AE42-A023-15671DA0324D}"/>
          </ac:spMkLst>
        </pc:spChg>
      </pc:sldChg>
      <pc:sldChg chg="new del">
        <pc:chgData name="陈 乃辉" userId="5cd907b769f19800" providerId="LiveId" clId="{C3B3A137-1BCC-1B49-ABFF-F89906BB44E3}" dt="2021-12-05T07:26:13.783" v="1560" actId="2696"/>
        <pc:sldMkLst>
          <pc:docMk/>
          <pc:sldMk cId="1437973180" sldId="280"/>
        </pc:sldMkLst>
      </pc:sldChg>
      <pc:sldChg chg="new del">
        <pc:chgData name="陈 乃辉" userId="5cd907b769f19800" providerId="LiveId" clId="{C3B3A137-1BCC-1B49-ABFF-F89906BB44E3}" dt="2021-12-05T07:26:16.521" v="1561" actId="2696"/>
        <pc:sldMkLst>
          <pc:docMk/>
          <pc:sldMk cId="3683114959" sldId="281"/>
        </pc:sldMkLst>
      </pc:sldChg>
      <pc:sldChg chg="new del">
        <pc:chgData name="陈 乃辉" userId="5cd907b769f19800" providerId="LiveId" clId="{C3B3A137-1BCC-1B49-ABFF-F89906BB44E3}" dt="2021-12-05T07:26:30.217" v="1563" actId="2696"/>
        <pc:sldMkLst>
          <pc:docMk/>
          <pc:sldMk cId="132375623" sldId="282"/>
        </pc:sldMkLst>
      </pc:sldChg>
      <pc:sldChg chg="modSp add mod modNotesTx">
        <pc:chgData name="陈 乃辉" userId="5cd907b769f19800" providerId="LiveId" clId="{C3B3A137-1BCC-1B49-ABFF-F89906BB44E3}" dt="2021-12-05T08:46:18.335" v="4305" actId="20577"/>
        <pc:sldMkLst>
          <pc:docMk/>
          <pc:sldMk cId="3040559828" sldId="283"/>
        </pc:sldMkLst>
        <pc:spChg chg="mod">
          <ac:chgData name="陈 乃辉" userId="5cd907b769f19800" providerId="LiveId" clId="{C3B3A137-1BCC-1B49-ABFF-F89906BB44E3}" dt="2021-12-05T07:26:52.167" v="1595" actId="20577"/>
          <ac:spMkLst>
            <pc:docMk/>
            <pc:sldMk cId="3040559828" sldId="283"/>
            <ac:spMk id="2" creationId="{77F8999E-106D-B142-8195-E2C25810C910}"/>
          </ac:spMkLst>
        </pc:spChg>
      </pc:sldChg>
      <pc:sldChg chg="addSp delSp modSp new mod">
        <pc:chgData name="陈 乃辉" userId="5cd907b769f19800" providerId="LiveId" clId="{C3B3A137-1BCC-1B49-ABFF-F89906BB44E3}" dt="2021-12-10T01:04:47.260" v="10880" actId="20577"/>
        <pc:sldMkLst>
          <pc:docMk/>
          <pc:sldMk cId="202295146" sldId="284"/>
        </pc:sldMkLst>
        <pc:spChg chg="mod">
          <ac:chgData name="陈 乃辉" userId="5cd907b769f19800" providerId="LiveId" clId="{C3B3A137-1BCC-1B49-ABFF-F89906BB44E3}" dt="2021-12-10T00:53:23.717" v="10576" actId="20577"/>
          <ac:spMkLst>
            <pc:docMk/>
            <pc:sldMk cId="202295146" sldId="284"/>
            <ac:spMk id="2" creationId="{E1F8A2F9-1CE9-6F4E-A837-28C5B31FF4C7}"/>
          </ac:spMkLst>
        </pc:spChg>
        <pc:spChg chg="del">
          <ac:chgData name="陈 乃辉" userId="5cd907b769f19800" providerId="LiveId" clId="{C3B3A137-1BCC-1B49-ABFF-F89906BB44E3}" dt="2021-12-10T00:52:01.931" v="10541"/>
          <ac:spMkLst>
            <pc:docMk/>
            <pc:sldMk cId="202295146" sldId="284"/>
            <ac:spMk id="3" creationId="{33955642-669C-8643-BB01-1CF8D0E25556}"/>
          </ac:spMkLst>
        </pc:spChg>
        <pc:spChg chg="add mod">
          <ac:chgData name="陈 乃辉" userId="5cd907b769f19800" providerId="LiveId" clId="{C3B3A137-1BCC-1B49-ABFF-F89906BB44E3}" dt="2021-12-10T01:04:47.260" v="10880" actId="20577"/>
          <ac:spMkLst>
            <pc:docMk/>
            <pc:sldMk cId="202295146" sldId="284"/>
            <ac:spMk id="6" creationId="{48444D12-2535-264C-B44D-107BCEAD7161}"/>
          </ac:spMkLst>
        </pc:spChg>
        <pc:picChg chg="add mod">
          <ac:chgData name="陈 乃辉" userId="5cd907b769f19800" providerId="LiveId" clId="{C3B3A137-1BCC-1B49-ABFF-F89906BB44E3}" dt="2021-12-10T00:53:14.611" v="10544" actId="1076"/>
          <ac:picMkLst>
            <pc:docMk/>
            <pc:sldMk cId="202295146" sldId="284"/>
            <ac:picMk id="5" creationId="{73C2C3EA-7CFE-6F41-8A22-A4FA76118B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E7F90-E0D9-E340-B8E8-D23F7F3A4CA2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1ACC-5B9E-4C4F-A3B9-BD6D2C994C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785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Hello, everyone.</a:t>
            </a:r>
            <a:r>
              <a:rPr lang="en-US" altLang="zh-CN" baseline="0" dirty="0" smtClean="0"/>
              <a:t> I’m </a:t>
            </a:r>
            <a:r>
              <a:rPr lang="zh-CN" altLang="en-US" baseline="0" dirty="0" smtClean="0"/>
              <a:t>张博源，</a:t>
            </a:r>
            <a:r>
              <a:rPr lang="en-US" altLang="zh-CN" baseline="0" dirty="0" smtClean="0"/>
              <a:t>a first-year graduate student under the supervision of </a:t>
            </a:r>
            <a:r>
              <a:rPr lang="en-US" altLang="zh-CN" baseline="0" dirty="0" smtClean="0"/>
              <a:t>Prof. </a:t>
            </a:r>
            <a:r>
              <a:rPr lang="zh-CN" altLang="en-US" baseline="0" dirty="0" smtClean="0"/>
              <a:t>白雪宁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Prof. </a:t>
            </a:r>
            <a:r>
              <a:rPr lang="zh-CN" altLang="en-US" baseline="0" dirty="0" smtClean="0"/>
              <a:t>肖志刚。</a:t>
            </a:r>
            <a:r>
              <a:rPr lang="en-US" altLang="zh-CN" baseline="0" dirty="0" smtClean="0"/>
              <a:t>Today I’ll introduce this paper, 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1ACC-5B9E-4C4F-A3B9-BD6D2C994C0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959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First</a:t>
            </a:r>
            <a:r>
              <a:rPr kumimoji="1" lang="en-US" altLang="zh-CN" baseline="0" dirty="0" smtClean="0"/>
              <a:t> of all, here’s the take-home message. For a neutron star with a maximum mass, it might have a quark-matter core;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This should </a:t>
            </a:r>
            <a:r>
              <a:rPr kumimoji="1" lang="en-US" altLang="zh-CN" sz="1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considered as the standard scenario for neutron stars.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81ACC-5B9E-4C4F-A3B9-BD6D2C994C0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402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Introduce </a:t>
            </a:r>
            <a:r>
              <a:rPr kumimoji="1" lang="en-US" altLang="zh-CN" dirty="0" err="1"/>
              <a:t>sth</a:t>
            </a:r>
            <a:r>
              <a:rPr kumimoji="1" lang="en-US" altLang="zh-CN" dirty="0"/>
              <a:t> related to the content of this article</a:t>
            </a:r>
          </a:p>
          <a:p>
            <a:r>
              <a:rPr kumimoji="1" lang="en-US" altLang="zh-CN" dirty="0"/>
              <a:t>Brief </a:t>
            </a:r>
            <a:r>
              <a:rPr kumimoji="1" lang="en-US" altLang="zh-CN" dirty="0" err="1"/>
              <a:t>thm</a:t>
            </a:r>
            <a:endParaRPr kumimoji="1" lang="en-US" altLang="zh-CN" dirty="0"/>
          </a:p>
          <a:p>
            <a:r>
              <a:rPr kumimoji="1" lang="en-US" altLang="zh-CN" dirty="0"/>
              <a:t>Details of the article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81ACC-5B9E-4C4F-A3B9-BD6D2C994C0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159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Let’s recall some knowledge</a:t>
            </a:r>
            <a:r>
              <a:rPr lang="en-US" altLang="zh-CN" baseline="0" dirty="0" smtClean="0"/>
              <a:t> for neutron stars.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1ACC-5B9E-4C4F-A3B9-BD6D2C994C0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416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typical density of a neutron star is</a:t>
            </a:r>
            <a:r>
              <a:rPr lang="en-US" altLang="zh-CN" baseline="0" dirty="0" smtClean="0"/>
              <a:t> ρ0</a:t>
            </a:r>
            <a:r>
              <a:rPr lang="zh-CN" altLang="en-US" baseline="0" dirty="0" smtClean="0"/>
              <a:t>，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If we compare this to a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1ACC-5B9E-4C4F-A3B9-BD6D2C994C0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470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 equation for the NS</a:t>
            </a:r>
            <a:r>
              <a:rPr kumimoji="1" lang="en-US" altLang="zh-CN" baseline="0" dirty="0" smtClean="0"/>
              <a:t> </a:t>
            </a:r>
            <a:r>
              <a:rPr kumimoji="1" lang="en-US" altLang="zh-CN" dirty="0" smtClean="0"/>
              <a:t>structure is known as the …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So, how many variables are</a:t>
            </a:r>
            <a:r>
              <a:rPr kumimoji="1" lang="en-US" altLang="zh-CN" baseline="0" dirty="0" smtClean="0"/>
              <a:t> there in the equations?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Here, It’s the equation</a:t>
            </a:r>
            <a:r>
              <a:rPr kumimoji="1" lang="en-US" altLang="zh-CN" baseline="0" dirty="0" smtClean="0"/>
              <a:t> of state, which is the dependence of P on ρ</a:t>
            </a:r>
            <a:r>
              <a:rPr kumimoji="1" lang="zh-CN" altLang="en-US" baseline="0" dirty="0" smtClean="0"/>
              <a:t>。</a:t>
            </a:r>
            <a:r>
              <a:rPr kumimoji="1" lang="en-US" altLang="zh-CN" baseline="0" dirty="0" smtClean="0"/>
              <a:t>The </a:t>
            </a:r>
            <a:r>
              <a:rPr kumimoji="1" lang="en-US" altLang="zh-CN" baseline="0" dirty="0" err="1" smtClean="0"/>
              <a:t>EoS</a:t>
            </a:r>
            <a:r>
              <a:rPr kumimoji="1" lang="en-US" altLang="zh-CN" baseline="0" dirty="0" smtClean="0"/>
              <a:t> describes the physical properties of nuclear matter, and we do not know it very well.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81ACC-5B9E-4C4F-A3B9-BD6D2C994C0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421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left figure shows some </a:t>
            </a:r>
            <a:r>
              <a:rPr lang="en-US" altLang="zh-CN" baseline="0" dirty="0" smtClean="0"/>
              <a:t>equation of states. There are many theoretical models, but most of them follow a straight line. The slope of it is about 2.5. If we substitute it into the TOV equations, we can solve for the Mass-Radius relationship of NSs.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On the other hand, we can measure the mass and radius from observations. If an </a:t>
            </a:r>
            <a:r>
              <a:rPr lang="en-US" altLang="zh-CN" baseline="0" dirty="0" err="1" smtClean="0"/>
              <a:t>EoS</a:t>
            </a:r>
            <a:r>
              <a:rPr lang="en-US" altLang="zh-CN" baseline="0" dirty="0" smtClean="0"/>
              <a:t> cannot give such mass and radius, it will be ruled out. For example, the models marked as grey lines are ruled out, because their maximum mass is less than 2 solar masses.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1ACC-5B9E-4C4F-A3B9-BD6D2C994C0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9349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know that there</a:t>
            </a:r>
            <a:r>
              <a:rPr lang="en-US" altLang="zh-CN" baseline="0" dirty="0" smtClean="0"/>
              <a:t> are mainly 3 kinds of observations for NSs.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1ACC-5B9E-4C4F-A3B9-BD6D2C994C0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9944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But</a:t>
            </a:r>
            <a:r>
              <a:rPr lang="en-US" altLang="zh-CN" baseline="0" dirty="0" smtClean="0"/>
              <a:t> we do find a method to measure its radius. For a NS in a binary system, </a:t>
            </a:r>
            <a:endParaRPr lang="en-US" altLang="zh-CN" dirty="0" smtClean="0"/>
          </a:p>
          <a:p>
            <a:r>
              <a:rPr lang="en-US" altLang="zh-CN" dirty="0" smtClean="0"/>
              <a:t>And if we consider its rotation,</a:t>
            </a:r>
            <a:r>
              <a:rPr lang="en-US" altLang="zh-CN" baseline="0" dirty="0" smtClean="0"/>
              <a:t> we can see a periodic light curve in soft X-ray band, which is similar to the radio pulses.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81ACC-5B9E-4C4F-A3B9-BD6D2C994C00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236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35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979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8434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208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76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696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20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9507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468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800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9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054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9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35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396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267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539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AF2782-EC10-0F45-9C00-E763E1011301}" type="datetimeFigureOut">
              <a:rPr kumimoji="1" lang="zh-CN" altLang="en-US" smtClean="0"/>
              <a:t>2021/12/23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79CABC-5306-CD43-9885-8E6311E910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5563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7827" y="685799"/>
            <a:ext cx="8001000" cy="2971801"/>
          </a:xfrm>
        </p:spPr>
        <p:txBody>
          <a:bodyPr/>
          <a:lstStyle/>
          <a:p>
            <a:r>
              <a:rPr kumimoji="1"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Quark-Matter Cores in</a:t>
            </a:r>
            <a:br>
              <a:rPr kumimoji="1"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 </a:t>
            </a:r>
            <a:r>
              <a:rPr kumimoji="1" lang="en-US" altLang="zh-CN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NSs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7827" y="3902590"/>
            <a:ext cx="6400800" cy="1947333"/>
          </a:xfrm>
        </p:spPr>
        <p:txBody>
          <a:bodyPr/>
          <a:lstStyle/>
          <a:p>
            <a:r>
              <a:rPr lang="en-US" altLang="zh-CN" dirty="0"/>
              <a:t>Author: </a:t>
            </a:r>
            <a:r>
              <a:rPr lang="en-US" altLang="zh-CN" dirty="0" err="1"/>
              <a:t>Annala</a:t>
            </a:r>
            <a:r>
              <a:rPr lang="en-US" altLang="zh-CN" dirty="0"/>
              <a:t> </a:t>
            </a:r>
            <a:r>
              <a:rPr lang="en-US" altLang="zh-CN" dirty="0" smtClean="0"/>
              <a:t>E, </a:t>
            </a:r>
            <a:r>
              <a:rPr lang="en-US" altLang="zh-CN" dirty="0" err="1" smtClean="0"/>
              <a:t>Gorda</a:t>
            </a:r>
            <a:r>
              <a:rPr lang="en-US" altLang="zh-CN" dirty="0" smtClean="0"/>
              <a:t> T, et </a:t>
            </a:r>
            <a:r>
              <a:rPr lang="en-US" altLang="zh-CN" dirty="0"/>
              <a:t>al. (2020)</a:t>
            </a:r>
          </a:p>
          <a:p>
            <a:r>
              <a:rPr lang="en-US" altLang="zh-CN" dirty="0"/>
              <a:t>Speaker: </a:t>
            </a:r>
            <a:r>
              <a:rPr lang="en-US" altLang="zh-CN" dirty="0" err="1"/>
              <a:t>Boyuan</a:t>
            </a:r>
            <a:r>
              <a:rPr lang="en-US" altLang="zh-CN" dirty="0"/>
              <a:t> Zhang </a:t>
            </a:r>
            <a:r>
              <a:rPr lang="en-US" altLang="zh-CN" dirty="0" smtClean="0"/>
              <a:t>(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张博源</a:t>
            </a:r>
            <a:r>
              <a:rPr lang="en-US" altLang="zh-C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72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Neutron star observations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1498851" y="1099836"/>
            <a:ext cx="2094708" cy="576262"/>
          </a:xfrm>
        </p:spPr>
        <p:txBody>
          <a:bodyPr/>
          <a:lstStyle/>
          <a:p>
            <a:r>
              <a:rPr lang="en-US" altLang="zh-CN" dirty="0" smtClean="0"/>
              <a:t>X-ray Binary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1994209"/>
            <a:ext cx="3346739" cy="2275783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>
          <a:xfrm>
            <a:off x="8207289" y="1099836"/>
            <a:ext cx="1719865" cy="576262"/>
          </a:xfrm>
        </p:spPr>
        <p:txBody>
          <a:bodyPr/>
          <a:lstStyle/>
          <a:p>
            <a:r>
              <a:rPr lang="en-US" altLang="zh-CN" dirty="0" smtClean="0"/>
              <a:t>GW Event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76" y="1994209"/>
            <a:ext cx="3048000" cy="2286000"/>
          </a:xfr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1" r="12151"/>
          <a:stretch/>
        </p:blipFill>
        <p:spPr>
          <a:xfrm>
            <a:off x="7747577" y="1994209"/>
            <a:ext cx="2639291" cy="2275869"/>
          </a:xfrm>
          <a:prstGeom prst="rect">
            <a:avLst/>
          </a:prstGeom>
        </p:spPr>
      </p:pic>
      <p:sp>
        <p:nvSpPr>
          <p:cNvPr id="11" name="文本占位符 6"/>
          <p:cNvSpPr txBox="1">
            <a:spLocks/>
          </p:cNvSpPr>
          <p:nvPr/>
        </p:nvSpPr>
        <p:spPr>
          <a:xfrm>
            <a:off x="5417439" y="1099836"/>
            <a:ext cx="113227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b="1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Pulsar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57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 smtClean="0"/>
              <a:t>Mass </a:t>
            </a: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en-US" altLang="zh-CN" sz="3200" dirty="0" smtClean="0"/>
              <a:t>Measurements</a:t>
            </a:r>
            <a:endParaRPr lang="zh-CN" altLang="en-US" sz="32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404974"/>
            <a:ext cx="5943600" cy="387025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占位符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085011" y="2209799"/>
                <a:ext cx="3657600" cy="2653146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 smtClean="0">
                    <a:solidFill>
                      <a:schemeClr val="accent1"/>
                    </a:solidFill>
                  </a:rPr>
                  <a:t>Doppler effect: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WD</m:t>
                                      </m:r>
                                      <m:r>
                                        <a:rPr lang="en-US" altLang="zh-CN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NS</m:t>
                                      </m:r>
                                      <m:r>
                                        <a:rPr lang="en-US" altLang="zh-CN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WD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orb</m:t>
                          </m:r>
                        </m:sub>
                      </m:sSub>
                    </m:oMath>
                  </m:oMathPara>
                </a14:m>
                <a:endParaRPr lang="en-US" altLang="zh-CN" dirty="0" smtClean="0"/>
              </a:p>
              <a:p>
                <a:pPr marL="285750" indent="-285750">
                  <a:spcBef>
                    <a:spcPts val="10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Rømer delay 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→ 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orbit shape</a:t>
                </a:r>
              </a:p>
              <a:p>
                <a:pPr marL="285750" indent="-285750">
                  <a:spcBef>
                    <a:spcPts val="10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Shapiro delay (GR effect) 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WD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 smtClean="0"/>
              </a:p>
            </p:txBody>
          </p:sp>
        </mc:Choice>
        <mc:Fallback>
          <p:sp>
            <p:nvSpPr>
              <p:cNvPr id="4" name="文本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085011" y="2209799"/>
                <a:ext cx="3657600" cy="2653146"/>
              </a:xfrm>
              <a:blipFill>
                <a:blip r:embed="rId3"/>
                <a:stretch>
                  <a:fillRect t="-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085011" y="4232630"/>
                <a:ext cx="3402880" cy="922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PSR J0740+6620: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2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=2.08±0.0</m:t>
                      </m:r>
                      <m:r>
                        <a:rPr lang="en-US" altLang="zh-CN" sz="22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7 </m:t>
                      </m:r>
                      <m:sSub>
                        <m:sSubPr>
                          <m:ctrlPr>
                            <a:rPr lang="en-US" altLang="zh-CN" sz="22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22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US" altLang="zh-CN" sz="22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011" y="4232630"/>
                <a:ext cx="3402880" cy="922560"/>
              </a:xfrm>
              <a:prstGeom prst="rect">
                <a:avLst/>
              </a:prstGeom>
              <a:blipFill>
                <a:blip r:embed="rId4"/>
                <a:stretch>
                  <a:fillRect l="-23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5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3042" y="944447"/>
            <a:ext cx="5938261" cy="1507067"/>
          </a:xfrm>
        </p:spPr>
        <p:txBody>
          <a:bodyPr/>
          <a:lstStyle/>
          <a:p>
            <a:r>
              <a:rPr kumimoji="1" lang="en-US" altLang="zh-CN" dirty="0"/>
              <a:t>Radius </a:t>
            </a:r>
            <a:r>
              <a:rPr kumimoji="1" lang="en-US" altLang="zh-CN" dirty="0" smtClean="0"/>
              <a:t>Measurements:</a:t>
            </a:r>
            <a:br>
              <a:rPr kumimoji="1" lang="en-US" altLang="zh-CN" dirty="0" smtClean="0"/>
            </a:br>
            <a:r>
              <a:rPr kumimoji="1" lang="en-US" altLang="zh-CN" dirty="0" smtClean="0"/>
              <a:t>more difficult!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2703" r="1625" b="3393"/>
          <a:stretch/>
        </p:blipFill>
        <p:spPr>
          <a:xfrm>
            <a:off x="1073727" y="2784764"/>
            <a:ext cx="5340928" cy="153785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35" y="1120693"/>
            <a:ext cx="2556356" cy="25815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文本框 5"/>
          <p:cNvSpPr txBox="1"/>
          <p:nvPr/>
        </p:nvSpPr>
        <p:spPr>
          <a:xfrm>
            <a:off x="1169863" y="4685304"/>
            <a:ext cx="514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Direct measurements are impossible !</a:t>
            </a:r>
            <a:endParaRPr lang="zh-CN" alt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 smtClean="0"/>
              <a:t>Radius </a:t>
            </a:r>
            <a:r>
              <a:rPr kumimoji="1" lang="en-US" altLang="zh-CN" sz="3200" dirty="0" smtClean="0"/>
              <a:t/>
            </a:r>
            <a:br>
              <a:rPr kumimoji="1" lang="en-US" altLang="zh-CN" sz="3200" dirty="0" smtClean="0"/>
            </a:br>
            <a:r>
              <a:rPr kumimoji="1" lang="en-US" altLang="zh-CN" sz="3200" dirty="0" smtClean="0"/>
              <a:t>Measurements</a:t>
            </a:r>
            <a:endParaRPr lang="zh-CN" altLang="en-US" sz="32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414407"/>
            <a:ext cx="5943600" cy="3851384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85011" y="2209799"/>
            <a:ext cx="3657600" cy="265314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chemeClr val="accent1"/>
                </a:solidFill>
              </a:rPr>
              <a:t>NS Accretes from its companion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chemeClr val="accent1"/>
                </a:solidFill>
              </a:rPr>
              <a:t>Hot ionized matter moves along magnetic field lines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Falls onto magnetic poles 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→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“hotspots”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Rotation 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→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eriodic light curve                         (soft X-ray, 0.1 </a:t>
            </a:r>
            <a:r>
              <a:rPr lang="en-US" altLang="zh-CN" dirty="0" err="1" smtClean="0">
                <a:solidFill>
                  <a:schemeClr val="accent1">
                    <a:lumMod val="50000"/>
                  </a:schemeClr>
                </a:solidFill>
              </a:rPr>
              <a:t>keV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899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Radius </a:t>
            </a:r>
            <a:r>
              <a:rPr kumimoji="1" lang="en-US" altLang="zh-CN" dirty="0" smtClean="0"/>
              <a:t>Measurements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4" y="685800"/>
            <a:ext cx="4628358" cy="3559410"/>
          </a:xfrm>
        </p:spPr>
      </p:pic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61" y="685800"/>
            <a:ext cx="5014643" cy="3557493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6719453" y="4802406"/>
                <a:ext cx="3131129" cy="119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PSR J0740+6620: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2200" i="1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200" i="1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i="1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12.4</m:t>
                          </m:r>
                        </m:e>
                        <m:sub>
                          <m:r>
                            <a:rPr lang="en-US" altLang="zh-CN" sz="2200" i="1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−1.0</m:t>
                          </m:r>
                        </m:sub>
                        <m:sup>
                          <m:r>
                            <a:rPr lang="en-US" altLang="zh-CN" sz="2200" i="1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+1.3</m:t>
                          </m:r>
                        </m:sup>
                      </m:sSubSup>
                      <m:r>
                        <a:rPr lang="en-US" altLang="zh-CN" sz="2200" i="1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2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km</m:t>
                      </m:r>
                    </m:oMath>
                  </m:oMathPara>
                </a14:m>
                <a:endParaRPr lang="en-US" altLang="zh-CN" sz="22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453" y="4802406"/>
                <a:ext cx="3131129" cy="1191993"/>
              </a:xfrm>
              <a:prstGeom prst="rect">
                <a:avLst/>
              </a:prstGeom>
              <a:blipFill>
                <a:blip r:embed="rId4"/>
                <a:stretch>
                  <a:fillRect l="-2529" t="-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6601692" y="898739"/>
            <a:ext cx="2686049" cy="2017645"/>
            <a:chOff x="6601692" y="898739"/>
            <a:chExt cx="2686049" cy="2017645"/>
          </a:xfrm>
        </p:grpSpPr>
        <p:sp>
          <p:nvSpPr>
            <p:cNvPr id="12" name="文本框 11"/>
            <p:cNvSpPr txBox="1"/>
            <p:nvPr/>
          </p:nvSpPr>
          <p:spPr>
            <a:xfrm>
              <a:off x="7895360" y="2547052"/>
              <a:ext cx="1392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/>
                  </a:solidFill>
                </a:rPr>
                <a:t>Without GR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H="1" flipV="1">
              <a:off x="7824356" y="2282926"/>
              <a:ext cx="142008" cy="2641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6601692" y="898739"/>
              <a:ext cx="11291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solidFill>
                    <a:schemeClr val="accent3"/>
                  </a:solidFill>
                </a:rPr>
                <a:t>With GR</a:t>
              </a:r>
              <a:endParaRPr lang="en-US" altLang="zh-CN" dirty="0">
                <a:solidFill>
                  <a:schemeClr val="accent3"/>
                </a:solidFill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7557655" y="1192774"/>
              <a:ext cx="266700" cy="15111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93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8999E-106D-B142-8195-E2C25810C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039090"/>
            <a:ext cx="8001000" cy="2971801"/>
          </a:xfrm>
        </p:spPr>
        <p:txBody>
          <a:bodyPr/>
          <a:lstStyle/>
          <a:p>
            <a:r>
              <a:rPr kumimoji="1" lang="en-US" altLang="zh-CN" dirty="0" smtClean="0"/>
              <a:t>Evidence of </a:t>
            </a:r>
            <a:r>
              <a:rPr kumimoji="1" lang="en-US" altLang="zh-CN" dirty="0" smtClean="0"/>
              <a:t>quark-matter cores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35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84212" y="4577387"/>
            <a:ext cx="8534400" cy="1507067"/>
          </a:xfrm>
        </p:spPr>
        <p:txBody>
          <a:bodyPr/>
          <a:lstStyle/>
          <a:p>
            <a:r>
              <a:rPr lang="en-US" altLang="zh-CN" dirty="0" smtClean="0"/>
              <a:t>Nuclear matter </a:t>
            </a:r>
            <a:r>
              <a:rPr lang="en-US" altLang="zh-CN" dirty="0" err="1" smtClean="0"/>
              <a:t>eos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92" y="685800"/>
            <a:ext cx="4653127" cy="3614738"/>
          </a:xfrm>
        </p:spPr>
      </p:pic>
      <p:pic>
        <p:nvPicPr>
          <p:cNvPr id="7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73" y="685800"/>
            <a:ext cx="3256843" cy="3614738"/>
          </a:xfrm>
        </p:spPr>
      </p:pic>
    </p:spTree>
    <p:extLst>
      <p:ext uri="{BB962C8B-B14F-4D97-AF65-F5344CB8AC3E}">
        <p14:creationId xmlns:p14="http://schemas.microsoft.com/office/powerpoint/2010/main" val="12208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Nucleon matter &amp; quark matter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"/>
          <a:stretch/>
        </p:blipFill>
        <p:spPr>
          <a:xfrm>
            <a:off x="1046541" y="1600200"/>
            <a:ext cx="7490790" cy="2725615"/>
          </a:xfrm>
        </p:spPr>
      </p:pic>
      <p:sp>
        <p:nvSpPr>
          <p:cNvPr id="15" name="文本框 14"/>
          <p:cNvSpPr txBox="1"/>
          <p:nvPr/>
        </p:nvSpPr>
        <p:spPr>
          <a:xfrm>
            <a:off x="1186960" y="977018"/>
            <a:ext cx="3244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</a:t>
            </a:r>
            <a:r>
              <a:rPr lang="en-US" altLang="zh-CN" sz="2400" dirty="0" smtClean="0"/>
              <a:t>ormal </a:t>
            </a:r>
            <a:r>
              <a:rPr lang="en-US" altLang="zh-CN" sz="2400" dirty="0" smtClean="0"/>
              <a:t>nuclear matter</a:t>
            </a:r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951412" y="977018"/>
            <a:ext cx="3894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q</a:t>
            </a:r>
            <a:r>
              <a:rPr lang="en-US" altLang="zh-CN" sz="2400" dirty="0" smtClean="0"/>
              <a:t>uark-gluon plasma (QGP)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4507400" y="2628901"/>
                <a:ext cx="8880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sz="2800" dirty="0" smtClean="0">
                    <a:solidFill>
                      <a:srgbClr val="FFFF00"/>
                    </a:solidFill>
                  </a:rPr>
                  <a:t>↑</a:t>
                </a:r>
                <a:endParaRPr lang="zh-CN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00" y="2628901"/>
                <a:ext cx="888023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84212" y="4404205"/>
            <a:ext cx="8534400" cy="1507067"/>
          </a:xfrm>
        </p:spPr>
        <p:txBody>
          <a:bodyPr/>
          <a:lstStyle/>
          <a:p>
            <a:r>
              <a:rPr lang="en-US" altLang="zh-CN" dirty="0" smtClean="0"/>
              <a:t>Nuclear-matter </a:t>
            </a:r>
            <a:r>
              <a:rPr lang="en-US" altLang="zh-CN" dirty="0" err="1" smtClean="0"/>
              <a:t>eos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92" y="788938"/>
            <a:ext cx="4653127" cy="361473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4211" y="788938"/>
                <a:ext cx="4372697" cy="3615267"/>
              </a:xfrm>
            </p:spPr>
            <p:txBody>
              <a:bodyPr/>
              <a:lstStyle/>
              <a:p>
                <a:r>
                  <a:rPr lang="en-US" altLang="zh-CN" dirty="0" smtClean="0"/>
                  <a:t>Speed of sound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∞: 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zh-CN" altLang="en-US" sz="2000" i="1" smtClean="0">
                        <a:solidFill>
                          <a:srgbClr val="146194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146194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en-US" altLang="zh-CN" sz="20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&gt;40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solidFill>
                          <a:srgbClr val="146194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146194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 smtClean="0">
                        <a:solidFill>
                          <a:srgbClr val="146194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sz="2000" dirty="0" smtClean="0"/>
                  <a:t> (pQCD)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i="1">
                        <a:solidFill>
                          <a:srgbClr val="146194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146194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146194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(</a:t>
                </a:r>
                <a:r>
                  <a:rPr lang="en-US" altLang="zh-CN" sz="2000" dirty="0"/>
                  <a:t>E</a:t>
                </a:r>
                <a:r>
                  <a:rPr lang="en-US" altLang="zh-CN" sz="2000" dirty="0" smtClean="0"/>
                  <a:t>xp.)</a:t>
                </a:r>
                <a:endParaRPr lang="en-US" altLang="zh-CN" sz="2000" dirty="0"/>
              </a:p>
              <a:p>
                <a:pPr>
                  <a:spcBef>
                    <a:spcPts val="1200"/>
                  </a:spcBef>
                </a:pPr>
                <a:r>
                  <a:rPr lang="en-US" altLang="zh-CN" sz="2200" dirty="0" smtClean="0">
                    <a:solidFill>
                      <a:schemeClr val="bg2">
                        <a:lumMod val="75000"/>
                      </a:schemeClr>
                    </a:solidFill>
                  </a:rPr>
                  <a:t>NS observation:</a:t>
                </a:r>
              </a:p>
              <a:p>
                <a:pPr lvl="1"/>
                <a:r>
                  <a:rPr lang="en-US" altLang="zh-CN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func>
                          <m:funcPr>
                            <m:ctrlPr>
                              <a:rPr lang="en-US" altLang="zh-CN" sz="2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altLang="zh-CN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6−10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~ 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!!</a:t>
                </a:r>
                <a:endParaRPr lang="en-US" altLang="zh-CN" sz="20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4211" y="788938"/>
                <a:ext cx="4372697" cy="3615267"/>
              </a:xfrm>
              <a:blipFill>
                <a:blip r:embed="rId3"/>
                <a:stretch>
                  <a:fillRect l="-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5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Quark-matter core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4211" y="1473047"/>
                <a:ext cx="3776953" cy="2828020"/>
              </a:xfrm>
            </p:spPr>
            <p:txBody>
              <a:bodyPr/>
              <a:lstStyle/>
              <a:p>
                <a:r>
                  <a:rPr lang="en-US" altLang="zh-CN" dirty="0" smtClean="0"/>
                  <a:t>Phase transition at lower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altLang="zh-CN" b="0" dirty="0" smtClean="0"/>
              </a:p>
              <a:p>
                <a:r>
                  <a:rPr lang="en-US" altLang="zh-CN" dirty="0" smtClean="0"/>
                  <a:t>Massive NS has a quark core</a:t>
                </a:r>
                <a:endParaRPr lang="en-US" altLang="zh-CN" dirty="0"/>
              </a:p>
              <a:p>
                <a:r>
                  <a:rPr lang="en-US" altLang="zh-CN" dirty="0"/>
                  <a:t>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altLang="zh-CN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core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~ 0.7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core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~ 6.5 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endParaRPr lang="en-US" altLang="zh-CN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4211" y="1473047"/>
                <a:ext cx="3776953" cy="2828020"/>
              </a:xfrm>
              <a:blipFill>
                <a:blip r:embed="rId2"/>
                <a:stretch>
                  <a:fillRect l="-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3C2C3EA-7CFE-6F41-8A22-A4FA76118B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19" y="850153"/>
            <a:ext cx="5173086" cy="345091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86690" y="1011382"/>
                <a:ext cx="3803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tx1"/>
                    </a:solidFill>
                  </a:rPr>
                  <a:t>If we require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…</a:t>
                </a:r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0" y="1011382"/>
                <a:ext cx="3803073" cy="461665"/>
              </a:xfrm>
              <a:prstGeom prst="rect">
                <a:avLst/>
              </a:prstGeom>
              <a:blipFill>
                <a:blip r:embed="rId4"/>
                <a:stretch>
                  <a:fillRect l="-2404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0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3AD4A8-0CB3-384A-9732-999254DB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5" y="413616"/>
            <a:ext cx="10515600" cy="1325563"/>
          </a:xfrm>
        </p:spPr>
        <p:txBody>
          <a:bodyPr/>
          <a:lstStyle/>
          <a:p>
            <a:r>
              <a:rPr kumimoji="1" lang="en-US" altLang="zh-CN" dirty="0" smtClean="0"/>
              <a:t>Take-home Message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1160CDF-319C-B843-9282-1BD4F7E57F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2" y="1359016"/>
                <a:ext cx="8534400" cy="262575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NS</m:t>
                        </m:r>
                      </m:sub>
                    </m:sSub>
                    <m:r>
                      <a:rPr kumimoji="1" lang="en-US" altLang="zh-CN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kumimoji="1" lang="en-US" altLang="zh-CN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kumimoji="1" lang="en-US" altLang="zh-CN" sz="2200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quark-matter </a:t>
                </a:r>
                <a:r>
                  <a:rPr kumimoji="1" lang="en-US" altLang="zh-CN" sz="2200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NS</m:t>
                        </m:r>
                      </m:sub>
                    </m:sSub>
                    <m:r>
                      <a:rPr kumimoji="1" lang="en-US" altLang="zh-CN" sz="2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kumimoji="1" lang="en-US" altLang="zh-CN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1.4</m:t>
                        </m:r>
                        <m:r>
                          <a:rPr kumimoji="1" lang="en-US" altLang="zh-CN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1" lang="en-US" altLang="zh-CN" sz="2200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pure </a:t>
                </a:r>
                <a:r>
                  <a:rPr kumimoji="1" lang="en-US" altLang="zh-CN" sz="2200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hadronic matter</a:t>
                </a:r>
                <a:endParaRPr kumimoji="1" lang="en-US" altLang="zh-CN" sz="22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kumimoji="1" lang="en-US" altLang="zh-CN" sz="2200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Should be considered as the standard scenario</a:t>
                </a:r>
                <a:endParaRPr kumimoji="1" lang="en-US" altLang="zh-CN" sz="22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1160CDF-319C-B843-9282-1BD4F7E57F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1359016"/>
                <a:ext cx="8534400" cy="2625755"/>
              </a:xfrm>
              <a:blipFill>
                <a:blip r:embed="rId3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7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3AD4A8-0CB3-384A-9732-999254DB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60CDF-319C-B843-9282-1BD4F7E57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746620"/>
            <a:ext cx="8534400" cy="355444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kumimoji="1"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&amp;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adius measurements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quark-matter cores</a:t>
            </a:r>
          </a:p>
        </p:txBody>
      </p:sp>
    </p:spTree>
    <p:extLst>
      <p:ext uri="{BB962C8B-B14F-4D97-AF65-F5344CB8AC3E}">
        <p14:creationId xmlns:p14="http://schemas.microsoft.com/office/powerpoint/2010/main" val="5291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8999E-106D-B142-8195-E2C25810C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75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Neurton</a:t>
            </a:r>
            <a:r>
              <a:rPr lang="en-US" altLang="zh-CN" dirty="0" smtClean="0"/>
              <a:t> stars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173909"/>
            <a:ext cx="6104514" cy="312715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128164" y="778934"/>
                <a:ext cx="3387436" cy="3615266"/>
              </a:xfrm>
            </p:spPr>
            <p:txBody>
              <a:bodyPr>
                <a:normAutofit fontScale="92500"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zh-CN" dirty="0" smtClean="0"/>
                  <a:t>Supernova remnants          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=8−20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zh-CN" dirty="0" smtClean="0"/>
                  <a:t>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zh-CN" dirty="0" smtClean="0">
                    <a:solidFill>
                      <a:schemeClr val="bg2">
                        <a:lumMod val="75000"/>
                      </a:schemeClr>
                    </a:solidFill>
                  </a:rPr>
                  <a:t>Mass: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~ 1.4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chemeClr val="bg2">
                        <a:lumMod val="75000"/>
                      </a:schemeClr>
                    </a:solidFill>
                  </a:rPr>
                  <a:t>                        (Chandrasekhar limit)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zh-CN" dirty="0" smtClean="0">
                    <a:solidFill>
                      <a:schemeClr val="bg2">
                        <a:lumMod val="75000"/>
                      </a:schemeClr>
                    </a:solidFill>
                  </a:rPr>
                  <a:t>Radius: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 1</m:t>
                    </m:r>
                    <m:r>
                      <a:rPr lang="en-US" altLang="zh-CN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endParaRPr lang="zh-CN" altLang="en-US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28164" y="778934"/>
                <a:ext cx="3387436" cy="3615266"/>
              </a:xfrm>
              <a:blipFill>
                <a:blip r:embed="rId4"/>
                <a:stretch>
                  <a:fillRect l="-719" r="-136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9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Inner structure of </a:t>
            </a:r>
            <a:r>
              <a:rPr lang="en-US" altLang="zh-CN" dirty="0" smtClean="0"/>
              <a:t>NS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44" y="1254089"/>
            <a:ext cx="5525467" cy="3179301"/>
          </a:xfrm>
        </p:spPr>
      </p:pic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3174"/>
          <a:stretch/>
        </p:blipFill>
        <p:spPr>
          <a:xfrm>
            <a:off x="750976" y="1255765"/>
            <a:ext cx="4325816" cy="3179301"/>
          </a:xfrm>
        </p:spPr>
      </p:pic>
      <p:grpSp>
        <p:nvGrpSpPr>
          <p:cNvPr id="13" name="组合 12"/>
          <p:cNvGrpSpPr/>
          <p:nvPr/>
        </p:nvGrpSpPr>
        <p:grpSpPr>
          <a:xfrm>
            <a:off x="4446927" y="2208371"/>
            <a:ext cx="504485" cy="1270736"/>
            <a:chOff x="10284902" y="1904301"/>
            <a:chExt cx="504485" cy="1270736"/>
          </a:xfrm>
        </p:grpSpPr>
        <p:sp>
          <p:nvSpPr>
            <p:cNvPr id="7" name="右大括号 6"/>
            <p:cNvSpPr/>
            <p:nvPr/>
          </p:nvSpPr>
          <p:spPr>
            <a:xfrm>
              <a:off x="10284902" y="1904301"/>
              <a:ext cx="144000" cy="780176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10428902" y="2094334"/>
                  <a:ext cx="36048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8902" y="2094334"/>
                  <a:ext cx="360485" cy="400110"/>
                </a:xfrm>
                <a:prstGeom prst="rect">
                  <a:avLst/>
                </a:prstGeom>
                <a:blipFill>
                  <a:blip r:embed="rId6"/>
                  <a:stretch>
                    <a:fillRect r="-7796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右大括号 10"/>
            <p:cNvSpPr/>
            <p:nvPr/>
          </p:nvSpPr>
          <p:spPr>
            <a:xfrm flipV="1">
              <a:off x="10287396" y="2766538"/>
              <a:ext cx="141506" cy="389900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/>
                <p:cNvSpPr txBox="1"/>
                <p:nvPr/>
              </p:nvSpPr>
              <p:spPr>
                <a:xfrm>
                  <a:off x="10428902" y="2774927"/>
                  <a:ext cx="36048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8902" y="2774927"/>
                  <a:ext cx="360485" cy="400110"/>
                </a:xfrm>
                <a:prstGeom prst="rect">
                  <a:avLst/>
                </a:prstGeom>
                <a:blipFill>
                  <a:blip r:embed="rId7"/>
                  <a:stretch>
                    <a:fillRect r="-7796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2445248" y="579596"/>
                <a:ext cx="67733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CN" sz="24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altLang="zh-CN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sty m:val="p"/>
                            </m:rPr>
                            <a:rPr lang="en-US" altLang="zh-CN" sz="2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zh-CN" sz="24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(~ 1.1×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altLang="zh-CN" sz="2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m:rPr>
                              <m:sty m:val="p"/>
                            </m:rPr>
                            <a:rPr lang="en-US" altLang="zh-CN" sz="2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altLang="zh-CN" sz="24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i="1" dirty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248" y="579596"/>
                <a:ext cx="6773364" cy="461665"/>
              </a:xfrm>
              <a:prstGeom prst="rect">
                <a:avLst/>
              </a:prstGeom>
              <a:blipFill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6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06796-EC31-5C47-96DA-7EE09C09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Tolman</a:t>
            </a:r>
            <a:r>
              <a:rPr lang="en-US" altLang="zh-CN" dirty="0" smtClean="0"/>
              <a:t>–Oppenheimer–</a:t>
            </a:r>
            <a:r>
              <a:rPr lang="en-US" altLang="zh-CN" dirty="0" err="1" smtClean="0"/>
              <a:t>Volkoff</a:t>
            </a:r>
            <a:r>
              <a:rPr lang="en-US" altLang="zh-CN" dirty="0" smtClean="0"/>
              <a:t> </a:t>
            </a:r>
            <a:r>
              <a:rPr lang="en-US" altLang="zh-CN" dirty="0" smtClean="0"/>
              <a:t>Equation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41160CDF-319C-B843-9282-1BD4F7E57F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00" y="1108802"/>
                <a:ext cx="10515600" cy="35113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 should balance gravity: </a:t>
                </a: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= 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𝐺𝑀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en-US" altLang="zh-CN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kumimoji="1"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conservation: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= 4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41160CDF-319C-B843-9282-1BD4F7E57F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00" y="1108802"/>
                <a:ext cx="10515600" cy="3511325"/>
              </a:xfrm>
              <a:blipFill>
                <a:blip r:embed="rId3"/>
                <a:stretch>
                  <a:fillRect l="-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183785" y="3100838"/>
            <a:ext cx="3852337" cy="923330"/>
          </a:xfrm>
          <a:prstGeom prst="rect">
            <a:avLst/>
          </a:prstGeom>
          <a:gradFill flip="none" rotWithShape="1">
            <a:gsLst>
              <a:gs pos="0">
                <a:srgbClr val="3190BA"/>
              </a:gs>
              <a:gs pos="50000">
                <a:srgbClr val="3B9EC5"/>
              </a:gs>
              <a:gs pos="100000">
                <a:srgbClr val="42A7CC"/>
              </a:gs>
            </a:gsLst>
            <a:lin ang="16200000" scaled="1"/>
            <a:tileRect/>
          </a:gra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5400" b="1" dirty="0" err="1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EoS</a:t>
            </a:r>
            <a:r>
              <a:rPr lang="en-US" altLang="zh-CN" sz="5400" b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zh-CN" altLang="en-US" sz="5400" b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𝑃</a:t>
            </a:r>
            <a:r>
              <a:rPr lang="en-US" altLang="zh-CN" sz="5400" b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zh-CN" altLang="en-US" sz="5400" b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𝜌</a:t>
            </a:r>
            <a:r>
              <a:rPr lang="en-US" altLang="zh-CN" sz="5400" b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)= ?</a:t>
            </a:r>
          </a:p>
        </p:txBody>
      </p:sp>
    </p:spTree>
    <p:extLst>
      <p:ext uri="{BB962C8B-B14F-4D97-AF65-F5344CB8AC3E}">
        <p14:creationId xmlns:p14="http://schemas.microsoft.com/office/powerpoint/2010/main" val="16107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266" y="4487332"/>
            <a:ext cx="8534400" cy="1507067"/>
          </a:xfrm>
        </p:spPr>
        <p:txBody>
          <a:bodyPr/>
          <a:lstStyle/>
          <a:p>
            <a:r>
              <a:rPr lang="en-US" altLang="zh-CN" dirty="0" smtClean="0"/>
              <a:t>Mass-Radius Relation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8" y="631587"/>
            <a:ext cx="3306165" cy="3669479"/>
          </a:xfrm>
        </p:spPr>
      </p:pic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127" y="631587"/>
            <a:ext cx="4169448" cy="3672106"/>
          </a:xfrm>
        </p:spPr>
      </p:pic>
      <p:sp>
        <p:nvSpPr>
          <p:cNvPr id="7" name="右箭头 6"/>
          <p:cNvSpPr/>
          <p:nvPr/>
        </p:nvSpPr>
        <p:spPr>
          <a:xfrm>
            <a:off x="4765963" y="2195944"/>
            <a:ext cx="1413163" cy="79663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bg2"/>
                </a:solidFill>
              </a:rPr>
              <a:t>TOV</a:t>
            </a:r>
            <a:endParaRPr lang="zh-CN" altLang="en-US" sz="20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470996" y="859971"/>
                <a:ext cx="9252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altLang="zh-CN" sz="16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~2.5)</m:t>
                      </m:r>
                    </m:oMath>
                  </m:oMathPara>
                </a14:m>
                <a:endParaRPr lang="zh-CN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996" y="859971"/>
                <a:ext cx="925286" cy="584775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2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8999E-106D-B142-8195-E2C25810C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039090"/>
            <a:ext cx="8001000" cy="2971801"/>
          </a:xfrm>
        </p:spPr>
        <p:txBody>
          <a:bodyPr/>
          <a:lstStyle/>
          <a:p>
            <a:r>
              <a:rPr kumimoji="1" lang="en-US" altLang="zh-CN" dirty="0" smtClean="0"/>
              <a:t>Mass &amp; radius</a:t>
            </a:r>
            <a:br>
              <a:rPr kumimoji="1" lang="en-US" altLang="zh-CN" dirty="0" smtClean="0"/>
            </a:br>
            <a:r>
              <a:rPr kumimoji="1" lang="en-US" altLang="zh-CN" dirty="0" smtClean="0"/>
              <a:t>measurements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65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片">
  <a:themeElements>
    <a:clrScheme name="切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26677</TotalTime>
  <Words>534</Words>
  <Application>Microsoft Office PowerPoint</Application>
  <PresentationFormat>宽屏</PresentationFormat>
  <Paragraphs>106</Paragraphs>
  <Slides>19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Century Gothic</vt:lpstr>
      <vt:lpstr>等线</vt:lpstr>
      <vt:lpstr>楷体</vt:lpstr>
      <vt:lpstr>幼圆</vt:lpstr>
      <vt:lpstr>Cambria Math</vt:lpstr>
      <vt:lpstr>Times New Roman</vt:lpstr>
      <vt:lpstr>Wingdings</vt:lpstr>
      <vt:lpstr>Wingdings 3</vt:lpstr>
      <vt:lpstr>切片</vt:lpstr>
      <vt:lpstr>Quark-Matter Cores in Massive NSs</vt:lpstr>
      <vt:lpstr>Take-home Message</vt:lpstr>
      <vt:lpstr>Outline</vt:lpstr>
      <vt:lpstr>Introduction</vt:lpstr>
      <vt:lpstr>Neurton stars</vt:lpstr>
      <vt:lpstr>Inner structure of NS</vt:lpstr>
      <vt:lpstr>Tolman–Oppenheimer–Volkoff Equation</vt:lpstr>
      <vt:lpstr>Mass-Radius Relation</vt:lpstr>
      <vt:lpstr>Mass &amp; radius measurements</vt:lpstr>
      <vt:lpstr>Neutron star observations</vt:lpstr>
      <vt:lpstr>Mass  Measurements</vt:lpstr>
      <vt:lpstr>Radius Measurements: more difficult!</vt:lpstr>
      <vt:lpstr>Radius  Measurements</vt:lpstr>
      <vt:lpstr>Radius Measurements</vt:lpstr>
      <vt:lpstr>Evidence of quark-matter cores</vt:lpstr>
      <vt:lpstr>Nuclear matter eos</vt:lpstr>
      <vt:lpstr>Nucleon matter &amp; quark matter</vt:lpstr>
      <vt:lpstr>Nuclear-matter eos</vt:lpstr>
      <vt:lpstr>Quark-matter core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乃辉</dc:creator>
  <cp:lastModifiedBy>Bryan Zhang</cp:lastModifiedBy>
  <cp:revision>152</cp:revision>
  <dcterms:created xsi:type="dcterms:W3CDTF">2021-11-16T12:26:10Z</dcterms:created>
  <dcterms:modified xsi:type="dcterms:W3CDTF">2021-12-24T06:17:12Z</dcterms:modified>
</cp:coreProperties>
</file>