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8" r:id="rId5"/>
    <p:sldId id="259" r:id="rId6"/>
    <p:sldId id="258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DC31B-A1D6-4C50-AF21-38E1BBECEB41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0D26-D787-4944-A45B-93254513A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Their oscillations are driven by the classical kappa mechanism in the Hell ionization zone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0D26-D787-4944-A45B-93254513ABA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2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0D26-D787-4944-A45B-93254513ABA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8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ε serves as a useful indicator for 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0D26-D787-4944-A45B-93254513ABA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DB0597-F27C-46F9-B4E9-588869699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B665AA-479C-4A36-97F0-1810AA2D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F55296-892A-4F3F-B06A-0109DB11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0582C-EABD-42B1-AE6C-AC69A3B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E7A96A-F3A7-4079-B485-E78DD83D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2D8C2-44CB-4065-98E4-F0CBD5F6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9A334-2631-424D-94AB-33EF424DF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539B3-EFF8-4EC4-BA2A-70823318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00128B-85D1-41B5-983D-4650288B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E346F4-0093-4A91-8866-5255CB53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58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B60636-FF88-48ED-8057-2BFA9579F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4ABD98-EFCE-47BA-BD5C-4B6ED1872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FF78B-27A0-46B8-AC88-78428380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EABD73-1BC5-4BC4-9CD5-E0C435B7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17A0EC-87AB-4BC5-A82D-8EB70EE3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9D0D1-B77D-46C2-8D65-4FECCF11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F8F2D5-257A-4D14-944B-0A41C032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6FABFF-FB01-4A34-8533-3555DE41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E7EF60-3CAF-43C9-AF42-8BC72D7D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CBA04C-47AB-482B-AA2C-756FBCB2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81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CCFCAE-2A9A-49EA-8F84-5A909BA8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68CB76-F2E4-455F-9C09-EC0A1262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147B0A-2E68-4775-B9FD-0A616220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622D9B-4BBB-4553-B3AD-FC59DE0B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38479-83F3-414B-B496-EADE7820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64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F556B-3AF5-470B-8C1C-CD843389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0922E6-A854-4889-9E7A-8B979EC6C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949547-F318-4247-B336-452598D4C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5FDAAA-9E42-4A2E-9A1C-33C2BA61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05C49D-F808-4657-B978-5D37283D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ADB445-35F1-41FA-B0B7-BF2998EC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8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46D68-43EB-4BC4-BDCC-7A71FB95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F52985-E9B8-457A-82DB-DBBA7971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5EFB84-A1E1-473A-A324-A48481CF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6FE6B1-DF5E-4322-947D-DD00AD309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3878E4-2C8E-47EA-831B-853AB89FF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E67596-C637-4BB3-9F7C-B4F9EF3B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EFB49F-2D54-4830-9E63-CE4E1879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85109B-7122-4E26-A40B-A9E7C86F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5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8E484-E5AE-46C3-9F52-5589120C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5F090C-9796-4AD1-9B79-953C5820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936D55-A503-4B99-A345-739249DF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D1D5FA-B9B5-481E-B856-B6431768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46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D1BBB7-93AD-4B94-B688-ACB52442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A68B43-7DFE-4935-AC5B-CE6D0E2D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63D3D8-099F-45D2-A181-803898C1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3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B4039-2D45-408A-8DAA-2C3A57A0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3F5B5C-B081-4118-BD15-839FA35B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AC2F3E-6BED-458F-8233-7DCC2519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53164-9AB4-4CCA-9589-D2BA4E87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908761-E752-426A-B21A-FF70B08F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D2585B-9505-40C6-AD63-2B6278F9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7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7254A-7958-4E08-B493-70FD6731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EFB48A-4D00-4A15-80CD-ADD7E1676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61EEB-9D34-402C-B811-446383E2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FF90B-1F90-45FD-B552-756DD78D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734D8-4AB7-4CBE-B846-B1728AF8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923C52-A40A-4CC1-88C1-A8B34B3E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1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A7B1FD8-D728-40E4-B632-643D11B3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8DA000-49EF-46B7-A1CB-4DB3B718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4E0489-5C1F-4B2F-ABFA-42AAE6B43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5D37-9681-4930-A210-D62740B19693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3226C1-77D4-47E1-ABFE-4789F93F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A49B69-F9AC-4387-B1F3-D5A43DD24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ADCF-2E86-41B3-AFE3-C0ED51BAB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86-020-2226-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80B9C-1177-4756-B20F-0F252825A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Very regular high-frequency pulsation modes in young intermediate-mass stars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AC4B2C-1519-43E8-87DC-F58145B3A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Timothy R. Bedding, Simon J. Murphy, Daniel R. Hey,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https://doi.org/10.1038/s41586-020-2226-8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Xiangyun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8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415E6-6B9E-45E2-8A65-833C65C3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complicated echelle diagrams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56921-394B-49BC-91CE-7BC1FFE8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396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additional ridges at various angles that indicate sequences with slightly different spacings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rotation axes of these stars are presumably at higher inclinations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B68B7-549E-467D-8FC2-E81A7482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9" y="1409666"/>
            <a:ext cx="4047300" cy="47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DCB77-167D-49C8-A5FC-E7D8FB51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What can we learn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9A1551-23AE-4E40-A5B4-A548ABB6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determine the ages of young moving groups, clusters and stellar streams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Four stars in our sample exhibit excess emission in the WISE passbands, indicating a circumstellar dust disk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Six stars in our sample have been classified spectroscopically as λ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Boötis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stars, ), meaning that their surface chemical abundances show evidence for accretion from circumstellar material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4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A6EE2-E9FE-4B45-8B27-842009FC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D9B9EB-C798-46B3-B63A-D53E8731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is it a Nature paper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do they determine the inclination of stars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are several thousands of δ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Scuti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variables sources detected by TESS, only a few dozens are carefully studied in this work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9805E-A8F9-4EE4-A5A8-9D073678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Supplement page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83690-0C9B-4284-9B9F-B95559DA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Pressure mode V.S. Gravity mode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4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D930F-6826-43B5-B3C5-F082CD09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Take-home massage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1E46D3-A4C9-405A-8F0E-9CCE103A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Asteroseismology is a powerful tool in understanding the physics of intermediate-mass stars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work reports identification of regular pulsation frequency patterns in intermediate-mass stars via TESS data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these will expand the reach of asteroseismology to new frontiers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6CD15-C7C8-4A22-9786-7173CDA4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Asteroseismology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1782F-4F86-4BC3-A7A0-4D866848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3797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Asteroseismology probes the internal structures of stars by using their natural pulsation frequencies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relies on identifying sequences of pulsation modes that can be compared with theoretical models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8C59B2-8DE6-425F-941E-EE0E1926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26" y="-21219"/>
            <a:ext cx="3693687" cy="36936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E500BE-5749-4246-BB18-52BA0AAEC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635" y="3429000"/>
            <a:ext cx="3032165" cy="32022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34C170E-5F87-483D-8477-242DBC627838}"/>
              </a:ext>
            </a:extLst>
          </p:cNvPr>
          <p:cNvSpPr txBox="1"/>
          <p:nvPr/>
        </p:nvSpPr>
        <p:spPr>
          <a:xfrm>
            <a:off x="8010659" y="6446620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Aerts</a:t>
            </a:r>
            <a:r>
              <a:rPr lang="en-US" altLang="zh-CN" dirty="0"/>
              <a:t>, C et.al Asteroseismology 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74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2C467-C824-4757-B605-3D82377B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Patterns in a non-rotating star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6EDA80-5230-4D95-B89C-7B38509A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8972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Number of nodes in oscillations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Unmoving nodes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Radial order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indicates the number of nodes along the radius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8BD531-E40E-4E40-AB0F-D3ECAA5F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2" y="4406250"/>
            <a:ext cx="7466523" cy="19712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AC0444-E7C8-42FF-AB46-6157BCC7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5" y="1568003"/>
            <a:ext cx="4704598" cy="28382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6B267E5-9FDB-4D5F-B4E5-8AEE234D02D0}"/>
              </a:ext>
            </a:extLst>
          </p:cNvPr>
          <p:cNvSpPr txBox="1"/>
          <p:nvPr/>
        </p:nvSpPr>
        <p:spPr>
          <a:xfrm>
            <a:off x="8010659" y="6446620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Aerts</a:t>
            </a:r>
            <a:r>
              <a:rPr lang="en-US" altLang="zh-CN" dirty="0"/>
              <a:t>, C et.al Asteroseismology 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241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08F04-9072-4771-8103-F0D3244F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Patterns in a rotating star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0F1350-A9C4-4BB4-AD5D-A917562B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69054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complicated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azimuthal order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specifies how many of the surface nodes are lines of longitude.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27866E-5765-4E18-A369-3AE8101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89" y="365125"/>
            <a:ext cx="4357023" cy="58118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BC537A-894B-46A7-B43B-E5218E93133E}"/>
              </a:ext>
            </a:extLst>
          </p:cNvPr>
          <p:cNvSpPr txBox="1"/>
          <p:nvPr/>
        </p:nvSpPr>
        <p:spPr>
          <a:xfrm>
            <a:off x="8010659" y="6446620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Aerts</a:t>
            </a:r>
            <a:r>
              <a:rPr lang="en-US" altLang="zh-CN" dirty="0"/>
              <a:t>, C et.al Asteroseismology 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35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A4E34-898D-4C14-BBB7-C4A7B8D5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What are δ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Scuti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46A9EB-9031-49D0-8D44-A2786AC0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intermediate mass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pulsate in low-order pressure modes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F74E9C-267C-4BF8-8B5E-22B002CC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89" y="1349772"/>
            <a:ext cx="4886364" cy="45196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6E1951-E624-43BF-ACDC-46266F96CC35}"/>
              </a:ext>
            </a:extLst>
          </p:cNvPr>
          <p:cNvSpPr/>
          <p:nvPr/>
        </p:nvSpPr>
        <p:spPr>
          <a:xfrm>
            <a:off x="9984756" y="3429000"/>
            <a:ext cx="779389" cy="31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946465-1DA3-4E38-BD42-1581F1229BF4}"/>
              </a:ext>
            </a:extLst>
          </p:cNvPr>
          <p:cNvSpPr txBox="1"/>
          <p:nvPr/>
        </p:nvSpPr>
        <p:spPr>
          <a:xfrm>
            <a:off x="7956333" y="6092451"/>
            <a:ext cx="40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/>
            <a:r>
              <a:rPr lang="en-US" altLang="zh-CN" dirty="0">
                <a:effectLst/>
              </a:rPr>
              <a:t>McNamara, D. H. Interesting properties of Delta </a:t>
            </a:r>
            <a:r>
              <a:rPr lang="en-US" altLang="zh-CN" dirty="0" err="1">
                <a:effectLst/>
              </a:rPr>
              <a:t>Scuti</a:t>
            </a:r>
            <a:r>
              <a:rPr lang="en-US" altLang="zh-CN" dirty="0">
                <a:effectLst/>
              </a:rPr>
              <a:t> stars. 2009</a:t>
            </a:r>
          </a:p>
        </p:txBody>
      </p:sp>
    </p:spTree>
    <p:extLst>
      <p:ext uri="{BB962C8B-B14F-4D97-AF65-F5344CB8AC3E}">
        <p14:creationId xmlns:p14="http://schemas.microsoft.com/office/powerpoint/2010/main" val="160365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B9352D-D522-4AB6-8D6E-46457E35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 from TESS and Kepler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3D64B7-B7FC-4746-966B-EA6093BA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1997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 from TESS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provides light curves for many thousands of δ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Scuti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stars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nine 27-day sectors of TESS data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Additional data from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Keplar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Observed about 300 δ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Scuti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stars at short cadence (60-s sampling) during its four-year nominal mission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DA3958-236B-4398-90AB-B5EE56146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73" y="0"/>
            <a:ext cx="4097628" cy="68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8CA7D-8386-4188-BA2A-DB204779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 identification with echelle diagrams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80D578-86BB-4526-B7DA-0D8AFFF5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3501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Red symbols: theoretical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match the observed modes reasonably well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allow mode identifications in other stars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9E8A06-27DD-4928-94A3-133296FA7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56" y="1418308"/>
            <a:ext cx="6329412" cy="51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D5722E-07CB-49A6-945E-A876E29C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39" y="3717098"/>
            <a:ext cx="5677961" cy="288829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7285BF8-E4EE-4C20-A5C8-1909BDB3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Hertzsprung-Russell diagram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C95985-4BDF-4591-A3D6-4EA11D17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825625"/>
            <a:ext cx="6440558" cy="4351338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near the zero-age main sequence (ZAMS)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densities derived from fitting to evolutionary tracks in the H–R diagram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solar-type stars, the value of ε does not change greatly during evolution. But in these intermediate-mass stars, this appears not to be the case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7C87F8-8F19-4694-9013-0183C497F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7" y="725760"/>
            <a:ext cx="3384680" cy="2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488</Words>
  <Application>Microsoft Office PowerPoint</Application>
  <PresentationFormat>宽屏</PresentationFormat>
  <Paragraphs>75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Very regular high-frequency pulsation modes in young intermediate-mass stars</vt:lpstr>
      <vt:lpstr>Take-home massage</vt:lpstr>
      <vt:lpstr>Asteroseismology</vt:lpstr>
      <vt:lpstr>Patterns in a non-rotating star</vt:lpstr>
      <vt:lpstr>Patterns in a rotating star</vt:lpstr>
      <vt:lpstr>What are δ Scuti variables</vt:lpstr>
      <vt:lpstr>Data from TESS and Kepler</vt:lpstr>
      <vt:lpstr>Mode identification with echelle diagrams</vt:lpstr>
      <vt:lpstr>Hertzsprung-Russell diagram</vt:lpstr>
      <vt:lpstr>More complicated echelle diagrams</vt:lpstr>
      <vt:lpstr>What can we learn</vt:lpstr>
      <vt:lpstr>Questions</vt:lpstr>
      <vt:lpstr>Supplement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regular high-frequency pulsation modes in young intermediate-mass stars</dc:title>
  <dc:creator>龙 翔云</dc:creator>
  <cp:lastModifiedBy>龙 翔云</cp:lastModifiedBy>
  <cp:revision>8</cp:revision>
  <dcterms:created xsi:type="dcterms:W3CDTF">2021-11-01T02:05:12Z</dcterms:created>
  <dcterms:modified xsi:type="dcterms:W3CDTF">2021-11-04T16:27:29Z</dcterms:modified>
</cp:coreProperties>
</file>