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</p:sldIdLst>
  <p:notesMasterIdLst>
    <p:notesMasterId r:id="rId5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notesMaster" Target="notesMasters/notesMaster1.xml"/><Relationship Id="rId60" Type="http://schemas.openxmlformats.org/officeDocument/2006/relationships/presProps" Target="presProps.xml"/><Relationship Id="rId61" Type="http://schemas.openxmlformats.org/officeDocument/2006/relationships/viewProps" Target="viewProps.xml"/><Relationship Id="rId62" Type="http://schemas.openxmlformats.org/officeDocument/2006/relationships/theme" Target="theme/theme1.xml"/><Relationship Id="rId6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57</Slides>
  <Notes>57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Created by Marp</dc:creator>
  <cp:lastModifiedBy>Created by Marp</cp:lastModifiedBy>
  <cp:revision>1</cp:revision>
  <dcterms:created xsi:type="dcterms:W3CDTF">2022-02-18T06:57:38Z</dcterms:created>
  <dcterms:modified xsi:type="dcterms:W3CDTF">2022-02-18T06:57:38Z</dcterms:modified>
</cp:coreProperties>
</file>