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7" r:id="rId3"/>
  </p:sldMasterIdLst>
  <p:notesMasterIdLst>
    <p:notesMasterId r:id="rId19"/>
  </p:notesMasterIdLst>
  <p:sldIdLst>
    <p:sldId id="309" r:id="rId4"/>
    <p:sldId id="262" r:id="rId5"/>
    <p:sldId id="256" r:id="rId6"/>
    <p:sldId id="257" r:id="rId7"/>
    <p:sldId id="258" r:id="rId8"/>
    <p:sldId id="260" r:id="rId9"/>
    <p:sldId id="1610" r:id="rId10"/>
    <p:sldId id="1609" r:id="rId11"/>
    <p:sldId id="1608" r:id="rId12"/>
    <p:sldId id="1603" r:id="rId13"/>
    <p:sldId id="1604" r:id="rId14"/>
    <p:sldId id="1602" r:id="rId15"/>
    <p:sldId id="1611" r:id="rId16"/>
    <p:sldId id="1607" r:id="rId17"/>
    <p:sldId id="1600" r:id="rId18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B7D63-2D28-3D4E-9E39-54EA29B26E13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93554-0B42-FB42-9894-E9CE53E964F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5647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A3BB8-6E28-4DAE-85D7-6A0A6F7A3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6261fa95a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e6261fa95a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E8E-978B-756F-BE90-3BC90A757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93716-E3B4-D311-D1D5-8D71A33AB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DBBD9-E3FF-F9E4-0AA7-5167876B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A709-886E-86E9-4271-6FE2619E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78C91-8228-93A6-1A03-21ABD996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917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C39E-D128-2356-806E-42FCBEEF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FF732-0F66-EBB8-8653-48DA43454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E955A-A600-03D5-BDA7-FCA346A6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9E1D-5C86-3428-BACB-B83CD161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DCCAC-3084-C1AC-C352-8479204A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029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881A2E-7E48-AFF8-BB66-E0B82A582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83564-79FB-CA63-00E2-170874516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C7A3-D798-16AD-5D7A-E2F2C814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7128-63A0-5050-1248-2564BE3D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095DE-BEE8-4855-65B5-3F55E965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116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Front Photo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ka_landscape_night_v1.jpg" descr="Ska_landscape_night_v1.jpg"/>
          <p:cNvPicPr>
            <a:picLocks noChangeAspect="1"/>
          </p:cNvPicPr>
          <p:nvPr/>
        </p:nvPicPr>
        <p:blipFill>
          <a:blip r:embed="rId2"/>
          <a:srcRect l="10060" r="16890" b="114"/>
          <a:stretch>
            <a:fillRect/>
          </a:stretch>
        </p:blipFill>
        <p:spPr>
          <a:xfrm>
            <a:off x="-1" y="1308151"/>
            <a:ext cx="12192001" cy="555706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"/>
          <p:cNvSpPr/>
          <p:nvPr/>
        </p:nvSpPr>
        <p:spPr>
          <a:xfrm>
            <a:off x="0" y="0"/>
            <a:ext cx="12192001" cy="2895651"/>
          </a:xfrm>
          <a:prstGeom prst="rect">
            <a:avLst/>
          </a:prstGeom>
          <a:gradFill flip="none" rotWithShape="1">
            <a:gsLst>
              <a:gs pos="50000">
                <a:srgbClr val="000000"/>
              </a:gs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2500" dirty="0"/>
          </a:p>
        </p:txBody>
      </p:sp>
      <p:pic>
        <p:nvPicPr>
          <p:cNvPr id="34" name="skao_logo_white.pdf" descr="skao_logo_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6" y="400224"/>
            <a:ext cx="2839933" cy="78705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resentation Title">
            <a:extLst>
              <a:ext uri="{FF2B5EF4-FFF2-40B4-BE49-F238E27FC236}">
                <a16:creationId xmlns:a16="http://schemas.microsoft.com/office/drawing/2014/main" id="{385D8F28-5165-42AD-93C3-6436CCDAAFC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456138" y="1488079"/>
            <a:ext cx="7072567" cy="9054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ED3C012B-9876-40AE-9C46-641B6A088E0C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59593" y="2432917"/>
            <a:ext cx="7065658" cy="762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2500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buSzTx/>
              <a:buNone/>
              <a:defRPr sz="250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buSzTx/>
              <a:buNone/>
              <a:defRPr sz="250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buSzTx/>
              <a:buNone/>
              <a:defRPr sz="250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buSzTx/>
              <a:buNone/>
              <a:defRPr sz="25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11" name="Author / Job title">
            <a:extLst>
              <a:ext uri="{FF2B5EF4-FFF2-40B4-BE49-F238E27FC236}">
                <a16:creationId xmlns:a16="http://schemas.microsoft.com/office/drawing/2014/main" id="{944104FD-F18A-434D-A728-93466711FA27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452684" y="3280758"/>
            <a:ext cx="7072567" cy="3615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Author - Job title</a:t>
            </a:r>
          </a:p>
        </p:txBody>
      </p:sp>
      <p:sp>
        <p:nvSpPr>
          <p:cNvPr id="12" name="Date / Event">
            <a:extLst>
              <a:ext uri="{FF2B5EF4-FFF2-40B4-BE49-F238E27FC236}">
                <a16:creationId xmlns:a16="http://schemas.microsoft.com/office/drawing/2014/main" id="{98E9F087-9FF7-4B2A-856C-75DCDD23B892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452684" y="3728134"/>
            <a:ext cx="7072567" cy="3615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17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Date - Event</a:t>
            </a:r>
          </a:p>
        </p:txBody>
      </p:sp>
    </p:spTree>
    <p:extLst>
      <p:ext uri="{BB962C8B-B14F-4D97-AF65-F5344CB8AC3E}">
        <p14:creationId xmlns:p14="http://schemas.microsoft.com/office/powerpoint/2010/main" val="41127471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6"/>
            <a:ext cx="11430276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/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/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/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4198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2 Up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84037" y="1177394"/>
            <a:ext cx="5963350" cy="5120049"/>
          </a:xfrm>
          <a:prstGeom prst="rect">
            <a:avLst/>
          </a:prstGeo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 marL="762000" indent="-254000">
              <a:spcBef>
                <a:spcPts val="1800"/>
              </a:spcBef>
              <a:buClr>
                <a:schemeClr val="accent1"/>
              </a:buClr>
              <a:defRPr sz="2900">
                <a:solidFill>
                  <a:schemeClr val="accent2"/>
                </a:solidFill>
              </a:defRPr>
            </a:lvl2pPr>
            <a:lvl3pPr marL="1016000" indent="-254000">
              <a:spcBef>
                <a:spcPts val="1600"/>
              </a:spcBef>
              <a:buClr>
                <a:schemeClr val="accent1"/>
              </a:buClr>
              <a:defRPr sz="2600">
                <a:solidFill>
                  <a:schemeClr val="accent2"/>
                </a:solidFill>
              </a:defRPr>
            </a:lvl3pPr>
            <a:lvl4pPr marL="1270000" indent="-254000">
              <a:spcBef>
                <a:spcPts val="1400"/>
              </a:spcBef>
              <a:buClr>
                <a:schemeClr val="accent1"/>
              </a:buClr>
              <a:defRPr sz="2200">
                <a:solidFill>
                  <a:schemeClr val="accent2"/>
                </a:solidFill>
              </a:defRPr>
            </a:lvl4pPr>
            <a:lvl5pPr marL="1524000" indent="-25400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accent2"/>
                </a:solidFill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1000" y="175726"/>
            <a:ext cx="5966387" cy="9489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80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701746" y="2769716"/>
            <a:ext cx="5135448" cy="3590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100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81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701746" y="6071540"/>
            <a:ext cx="5135448" cy="3590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100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B417AD-8007-6341-8077-C8AB782B84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701746" y="3482681"/>
            <a:ext cx="5135448" cy="26003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A9D0A4-E9AA-714D-A021-5001D46C5D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701746" y="164805"/>
            <a:ext cx="5135448" cy="26003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35F91-433E-4F10-A6E2-96D2B47BBD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81296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756A-48A6-2548-BCE0-00E27374EBD3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B6AC-96D6-C544-99A8-03DF17EE9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- Gradient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"/>
          <p:cNvSpPr/>
          <p:nvPr userDrawn="1"/>
        </p:nvSpPr>
        <p:spPr>
          <a:xfrm>
            <a:off x="-25599" y="-18760"/>
            <a:ext cx="12243198" cy="6895520"/>
          </a:xfrm>
          <a:prstGeom prst="rect">
            <a:avLst/>
          </a:prstGeom>
          <a:gradFill>
            <a:gsLst>
              <a:gs pos="50129">
                <a:srgbClr val="070168"/>
              </a:gs>
              <a:gs pos="72903">
                <a:srgbClr val="730368"/>
              </a:gs>
              <a:gs pos="93413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2500" dirty="0"/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171044" y="6274733"/>
            <a:ext cx="512409" cy="51883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Line"/>
          <p:cNvSpPr/>
          <p:nvPr/>
        </p:nvSpPr>
        <p:spPr>
          <a:xfrm>
            <a:off x="812542" y="6534150"/>
            <a:ext cx="12192001" cy="0"/>
          </a:xfrm>
          <a:prstGeom prst="line">
            <a:avLst/>
          </a:prstGeom>
          <a:ln w="12700">
            <a:solidFill>
              <a:srgbClr val="FFFFFF">
                <a:alpha val="75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2500" dirty="0"/>
          </a:p>
        </p:txBody>
      </p:sp>
      <p:sp>
        <p:nvSpPr>
          <p:cNvPr id="65" name="Slide  /"/>
          <p:cNvSpPr txBox="1"/>
          <p:nvPr userDrawn="1"/>
        </p:nvSpPr>
        <p:spPr>
          <a:xfrm>
            <a:off x="10310473" y="6599834"/>
            <a:ext cx="127541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000" b="1"/>
            </a:lvl1pPr>
          </a:lstStyle>
          <a:p>
            <a:r>
              <a:rPr lang="en-GB" sz="1000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44" y="504122"/>
            <a:ext cx="6960986" cy="5849756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24110" y="3474960"/>
            <a:ext cx="8357060" cy="222087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75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750">
                <a:solidFill>
                  <a:srgbClr val="FFF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750">
                <a:solidFill>
                  <a:srgbClr val="FFF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750">
                <a:solidFill>
                  <a:srgbClr val="FFF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750">
                <a:solidFill>
                  <a:srgbClr val="FFFFFF"/>
                </a:solidFill>
              </a:defRPr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6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724110" y="1162168"/>
            <a:ext cx="8357060" cy="222087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C24CF-3479-4B67-B666-4FCCF16F9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406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AO v2 Title &amp; Bullets - White - numbered">
  <p:cSld name="SKAO v2 Title &amp; Bullets - White - numbered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381000" y="175726"/>
            <a:ext cx="11430276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384037" y="1177394"/>
            <a:ext cx="11430276" cy="506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3048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marL="457200" lvl="1" indent="-29845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2900"/>
            </a:lvl2pPr>
            <a:lvl3pPr marL="685800" lvl="2" indent="-279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2600"/>
            </a:lvl3pPr>
            <a:lvl4pPr marL="914400" lvl="3" indent="-2540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2200"/>
            </a:lvl4pPr>
            <a:lvl5pPr marL="1143000" lvl="4" indent="-215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1600"/>
            </a:lvl5pPr>
            <a:lvl6pPr marL="1371600" lvl="5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1600200" lvl="6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1828800" lvl="7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2057400" lvl="8" indent="-161163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11620500" y="6550720"/>
            <a:ext cx="44450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321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53000">
              <a:srgbClr val="A3485C"/>
            </a:gs>
            <a:gs pos="0">
              <a:srgbClr val="7030A0"/>
            </a:gs>
            <a:gs pos="100000">
              <a:srgbClr val="D66017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67508" y="2922103"/>
            <a:ext cx="8656983" cy="766762"/>
          </a:xfrm>
        </p:spPr>
        <p:txBody>
          <a:bodyPr anchor="b">
            <a:noAutofit/>
          </a:bodyPr>
          <a:lstStyle>
            <a:lvl1pPr algn="ctr">
              <a:defRPr sz="48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7508" y="3780940"/>
            <a:ext cx="8656983" cy="530293"/>
          </a:xfrm>
        </p:spPr>
        <p:txBody>
          <a:bodyPr/>
          <a:lstStyle>
            <a:lvl1pPr marL="0" indent="0" algn="ctr">
              <a:buNone/>
              <a:defRPr sz="2400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子标题</a:t>
            </a:r>
            <a:endParaRPr lang="en-US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767508" y="4336355"/>
            <a:ext cx="8656983" cy="50517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800032B-05FC-2B6C-04A9-509327DC42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93" y="563871"/>
            <a:ext cx="3049104" cy="583126"/>
            <a:chOff x="0" y="0"/>
            <a:chExt cx="6775786" cy="129583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5866838-01F7-30EA-61C7-323541B81EBE}"/>
                </a:ext>
              </a:extLst>
            </p:cNvPr>
            <p:cNvSpPr/>
            <p:nvPr/>
          </p:nvSpPr>
          <p:spPr>
            <a:xfrm>
              <a:off x="0" y="73295"/>
              <a:ext cx="1147588" cy="1147599"/>
            </a:xfrm>
            <a:custGeom>
              <a:avLst/>
              <a:gdLst/>
              <a:ahLst/>
              <a:cxnLst/>
              <a:rect l="l" t="t" r="r" b="b"/>
              <a:pathLst>
                <a:path w="1147588" h="1147599">
                  <a:moveTo>
                    <a:pt x="0" y="0"/>
                  </a:moveTo>
                  <a:lnTo>
                    <a:pt x="1147588" y="0"/>
                  </a:lnTo>
                  <a:lnTo>
                    <a:pt x="1147588" y="1147599"/>
                  </a:lnTo>
                  <a:lnTo>
                    <a:pt x="0" y="1147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ACA17C-D0E3-D84F-AA02-F6DD0F3B84FD}"/>
                </a:ext>
              </a:extLst>
            </p:cNvPr>
            <p:cNvSpPr/>
            <p:nvPr/>
          </p:nvSpPr>
          <p:spPr>
            <a:xfrm>
              <a:off x="1228355" y="0"/>
              <a:ext cx="1295834" cy="1295834"/>
            </a:xfrm>
            <a:custGeom>
              <a:avLst/>
              <a:gdLst/>
              <a:ahLst/>
              <a:cxnLst/>
              <a:rect l="l" t="t" r="r" b="b"/>
              <a:pathLst>
                <a:path w="1295834" h="1295834">
                  <a:moveTo>
                    <a:pt x="0" y="0"/>
                  </a:moveTo>
                  <a:lnTo>
                    <a:pt x="1295834" y="0"/>
                  </a:lnTo>
                  <a:lnTo>
                    <a:pt x="1295834" y="1295834"/>
                  </a:lnTo>
                  <a:lnTo>
                    <a:pt x="0" y="1295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5117138-57C3-10E6-1C29-FFC051CDD781}"/>
                </a:ext>
              </a:extLst>
            </p:cNvPr>
            <p:cNvSpPr/>
            <p:nvPr/>
          </p:nvSpPr>
          <p:spPr>
            <a:xfrm>
              <a:off x="2680941" y="111488"/>
              <a:ext cx="4094845" cy="1086702"/>
            </a:xfrm>
            <a:custGeom>
              <a:avLst/>
              <a:gdLst/>
              <a:ahLst/>
              <a:cxnLst/>
              <a:rect l="l" t="t" r="r" b="b"/>
              <a:pathLst>
                <a:path w="4094845" h="1086702">
                  <a:moveTo>
                    <a:pt x="0" y="0"/>
                  </a:moveTo>
                  <a:lnTo>
                    <a:pt x="4094845" y="0"/>
                  </a:lnTo>
                  <a:lnTo>
                    <a:pt x="4094845" y="1086701"/>
                  </a:lnTo>
                  <a:lnTo>
                    <a:pt x="0" y="1086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568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3000">
              <a:srgbClr val="A3485C"/>
            </a:gs>
            <a:gs pos="0">
              <a:srgbClr val="7030A0"/>
            </a:gs>
            <a:gs pos="100000">
              <a:srgbClr val="D66017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E707DDF-7D2B-61D0-A0A2-13EE8C7D21B2}"/>
              </a:ext>
            </a:extLst>
          </p:cNvPr>
          <p:cNvSpPr/>
          <p:nvPr userDrawn="1"/>
        </p:nvSpPr>
        <p:spPr>
          <a:xfrm>
            <a:off x="3357562" y="0"/>
            <a:ext cx="8834438" cy="6858000"/>
          </a:xfrm>
          <a:prstGeom prst="rect">
            <a:avLst/>
          </a:prstGeom>
          <a:solidFill>
            <a:srgbClr val="FB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CC401C10-2D46-E1EF-1E9D-04ADD9E8AD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0548" y="267773"/>
            <a:ext cx="2540918" cy="485938"/>
            <a:chOff x="0" y="0"/>
            <a:chExt cx="6775786" cy="1295834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9882F211-E1D3-A65B-A53D-422F3086D2B7}"/>
                </a:ext>
              </a:extLst>
            </p:cNvPr>
            <p:cNvSpPr/>
            <p:nvPr/>
          </p:nvSpPr>
          <p:spPr>
            <a:xfrm>
              <a:off x="0" y="73295"/>
              <a:ext cx="1147588" cy="1147599"/>
            </a:xfrm>
            <a:custGeom>
              <a:avLst/>
              <a:gdLst/>
              <a:ahLst/>
              <a:cxnLst/>
              <a:rect l="l" t="t" r="r" b="b"/>
              <a:pathLst>
                <a:path w="1147588" h="1147599">
                  <a:moveTo>
                    <a:pt x="0" y="0"/>
                  </a:moveTo>
                  <a:lnTo>
                    <a:pt x="1147588" y="0"/>
                  </a:lnTo>
                  <a:lnTo>
                    <a:pt x="1147588" y="1147599"/>
                  </a:lnTo>
                  <a:lnTo>
                    <a:pt x="0" y="1147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DEB7B932-43EA-D1EC-466E-B6498D1D75B6}"/>
                </a:ext>
              </a:extLst>
            </p:cNvPr>
            <p:cNvSpPr/>
            <p:nvPr/>
          </p:nvSpPr>
          <p:spPr>
            <a:xfrm>
              <a:off x="1228355" y="0"/>
              <a:ext cx="1295834" cy="1295834"/>
            </a:xfrm>
            <a:custGeom>
              <a:avLst/>
              <a:gdLst/>
              <a:ahLst/>
              <a:cxnLst/>
              <a:rect l="l" t="t" r="r" b="b"/>
              <a:pathLst>
                <a:path w="1295834" h="1295834">
                  <a:moveTo>
                    <a:pt x="0" y="0"/>
                  </a:moveTo>
                  <a:lnTo>
                    <a:pt x="1295834" y="0"/>
                  </a:lnTo>
                  <a:lnTo>
                    <a:pt x="1295834" y="1295834"/>
                  </a:lnTo>
                  <a:lnTo>
                    <a:pt x="0" y="1295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AEFDFBFE-F215-322C-D5BA-AA69839A06DD}"/>
                </a:ext>
              </a:extLst>
            </p:cNvPr>
            <p:cNvSpPr/>
            <p:nvPr/>
          </p:nvSpPr>
          <p:spPr>
            <a:xfrm>
              <a:off x="2680941" y="111488"/>
              <a:ext cx="4094845" cy="1086702"/>
            </a:xfrm>
            <a:custGeom>
              <a:avLst/>
              <a:gdLst/>
              <a:ahLst/>
              <a:cxnLst/>
              <a:rect l="l" t="t" r="r" b="b"/>
              <a:pathLst>
                <a:path w="4094845" h="1086702">
                  <a:moveTo>
                    <a:pt x="0" y="0"/>
                  </a:moveTo>
                  <a:lnTo>
                    <a:pt x="4094845" y="0"/>
                  </a:lnTo>
                  <a:lnTo>
                    <a:pt x="4094845" y="1086701"/>
                  </a:lnTo>
                  <a:lnTo>
                    <a:pt x="0" y="1086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647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3DFE-2615-9D63-2727-354E303B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BFAC5-A07C-AE92-A62D-6F1A677F6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DAF3C-137C-278B-900B-AD6C0231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691FC-5CB1-6FF8-7E1F-E24DB1B3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D3192-5B99-B346-54D8-3DEE688F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2211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B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51B5BE8C-5FE7-8D19-DD5C-12FB02A2D9D4}"/>
              </a:ext>
            </a:extLst>
          </p:cNvPr>
          <p:cNvSpPr/>
          <p:nvPr userDrawn="1"/>
        </p:nvSpPr>
        <p:spPr>
          <a:xfrm>
            <a:off x="3167528" y="541470"/>
            <a:ext cx="6257383" cy="0"/>
          </a:xfrm>
          <a:prstGeom prst="line">
            <a:avLst/>
          </a:prstGeom>
          <a:ln w="38100" cap="flat">
            <a:gradFill>
              <a:gsLst>
                <a:gs pos="0">
                  <a:srgbClr val="6E30EB">
                    <a:alpha val="100000"/>
                  </a:srgbClr>
                </a:gs>
                <a:gs pos="100000">
                  <a:srgbClr val="D66017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4CCDFF2-71F3-73D1-217A-98AAE7D9C4A0}"/>
              </a:ext>
            </a:extLst>
          </p:cNvPr>
          <p:cNvSpPr>
            <a:spLocks noChangeAspect="1"/>
          </p:cNvSpPr>
          <p:nvPr userDrawn="1"/>
        </p:nvSpPr>
        <p:spPr>
          <a:xfrm>
            <a:off x="9603159" y="340688"/>
            <a:ext cx="2262334" cy="401564"/>
          </a:xfrm>
          <a:custGeom>
            <a:avLst/>
            <a:gdLst/>
            <a:ahLst/>
            <a:cxnLst/>
            <a:rect l="l" t="t" r="r" b="b"/>
            <a:pathLst>
              <a:path w="2827918" h="501955">
                <a:moveTo>
                  <a:pt x="0" y="0"/>
                </a:moveTo>
                <a:lnTo>
                  <a:pt x="2827918" y="0"/>
                </a:lnTo>
                <a:lnTo>
                  <a:pt x="2827918" y="501955"/>
                </a:lnTo>
                <a:lnTo>
                  <a:pt x="0" y="501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8634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B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67000" y="71768"/>
            <a:ext cx="2743200" cy="71115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8459-71AF-4AC8-AF83-BDA1FC28733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1DE0-A412-4770-AC9B-69F81A019E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AC2B422D-79C9-5D52-2D38-6230BD0454BC}"/>
              </a:ext>
            </a:extLst>
          </p:cNvPr>
          <p:cNvSpPr>
            <a:spLocks noChangeAspect="1"/>
          </p:cNvSpPr>
          <p:nvPr userDrawn="1"/>
        </p:nvSpPr>
        <p:spPr>
          <a:xfrm>
            <a:off x="308113" y="311592"/>
            <a:ext cx="2262334" cy="401564"/>
          </a:xfrm>
          <a:custGeom>
            <a:avLst/>
            <a:gdLst/>
            <a:ahLst/>
            <a:cxnLst/>
            <a:rect l="l" t="t" r="r" b="b"/>
            <a:pathLst>
              <a:path w="2827918" h="501955">
                <a:moveTo>
                  <a:pt x="0" y="0"/>
                </a:moveTo>
                <a:lnTo>
                  <a:pt x="2827918" y="0"/>
                </a:lnTo>
                <a:lnTo>
                  <a:pt x="2827918" y="501955"/>
                </a:lnTo>
                <a:lnTo>
                  <a:pt x="0" y="501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A6D76931-2583-F147-662F-33A2DD7EAAAE}"/>
              </a:ext>
            </a:extLst>
          </p:cNvPr>
          <p:cNvSpPr/>
          <p:nvPr userDrawn="1"/>
        </p:nvSpPr>
        <p:spPr>
          <a:xfrm flipV="1">
            <a:off x="2725271" y="703631"/>
            <a:ext cx="8408120" cy="9525"/>
          </a:xfrm>
          <a:prstGeom prst="line">
            <a:avLst/>
          </a:prstGeom>
          <a:ln w="38100" cap="flat">
            <a:gradFill>
              <a:gsLst>
                <a:gs pos="0">
                  <a:srgbClr val="6E30EB">
                    <a:alpha val="100000"/>
                  </a:srgbClr>
                </a:gs>
                <a:gs pos="100000">
                  <a:srgbClr val="D66017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6535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53000">
              <a:srgbClr val="A3485C"/>
            </a:gs>
            <a:gs pos="0">
              <a:srgbClr val="7030A0"/>
            </a:gs>
            <a:gs pos="100000">
              <a:srgbClr val="D66017">
                <a:alpha val="10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91" y="257361"/>
            <a:ext cx="2406118" cy="41357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5380376" y="6356350"/>
            <a:ext cx="1467685" cy="365125"/>
          </a:xfrm>
        </p:spPr>
        <p:txBody>
          <a:bodyPr/>
          <a:lstStyle/>
          <a:p>
            <a:fld id="{3B4E8459-71AF-4AC8-AF83-BDA1FC28733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7007088" y="6356350"/>
            <a:ext cx="341243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585174" y="6356350"/>
            <a:ext cx="768626" cy="365125"/>
          </a:xfrm>
        </p:spPr>
        <p:txBody>
          <a:bodyPr/>
          <a:lstStyle/>
          <a:p>
            <a:fld id="{F66F1DE0-A412-4770-AC9B-69F81A019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79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8459-71AF-4AC8-AF83-BDA1FC28733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1DE0-A412-4770-AC9B-69F81A019EF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2192000" cy="1282148"/>
            <a:chOff x="0" y="0"/>
            <a:chExt cx="12192000" cy="128214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1282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 userDrawn="1"/>
          </p:nvGrpSpPr>
          <p:grpSpPr>
            <a:xfrm flipH="1">
              <a:off x="9641590" y="0"/>
              <a:ext cx="2550410" cy="1282148"/>
              <a:chOff x="-5190" y="-9940"/>
              <a:chExt cx="5436924" cy="2733263"/>
            </a:xfrm>
          </p:grpSpPr>
          <p:sp>
            <p:nvSpPr>
              <p:cNvPr id="9" name="Isosceles Triangle 6"/>
              <p:cNvSpPr/>
              <p:nvPr userDrawn="1"/>
            </p:nvSpPr>
            <p:spPr>
              <a:xfrm>
                <a:off x="0" y="1"/>
                <a:ext cx="5431734" cy="2723322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431733" h="2723322">
                    <a:moveTo>
                      <a:pt x="14908" y="2723322"/>
                    </a:moveTo>
                    <a:cubicBezTo>
                      <a:pt x="13252" y="1706218"/>
                      <a:pt x="1656" y="1017104"/>
                      <a:pt x="0" y="0"/>
                    </a:cubicBezTo>
                    <a:lnTo>
                      <a:pt x="5431733" y="0"/>
                    </a:lnTo>
                    <a:lnTo>
                      <a:pt x="14908" y="272332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6"/>
              <p:cNvSpPr/>
              <p:nvPr userDrawn="1"/>
            </p:nvSpPr>
            <p:spPr>
              <a:xfrm>
                <a:off x="-5190" y="1"/>
                <a:ext cx="3926178" cy="2713383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926176" h="2713382">
                    <a:moveTo>
                      <a:pt x="220" y="2713382"/>
                    </a:moveTo>
                    <a:cubicBezTo>
                      <a:pt x="-1436" y="1696278"/>
                      <a:pt x="6846" y="1017104"/>
                      <a:pt x="5190" y="0"/>
                    </a:cubicBezTo>
                    <a:lnTo>
                      <a:pt x="3926176" y="0"/>
                    </a:lnTo>
                    <a:lnTo>
                      <a:pt x="220" y="27133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6"/>
              <p:cNvSpPr/>
              <p:nvPr userDrawn="1"/>
            </p:nvSpPr>
            <p:spPr>
              <a:xfrm>
                <a:off x="0" y="-9940"/>
                <a:ext cx="2514820" cy="2723321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  <a:gd name="connsiteX0-65" fmla="*/ 220 w 3190680"/>
                  <a:gd name="connsiteY0-66" fmla="*/ 2713382 h 2713382"/>
                  <a:gd name="connsiteX1-67" fmla="*/ 5190 w 3190680"/>
                  <a:gd name="connsiteY1-68" fmla="*/ 0 h 2713382"/>
                  <a:gd name="connsiteX2-69" fmla="*/ 3190680 w 3190680"/>
                  <a:gd name="connsiteY2-70" fmla="*/ 19878 h 2713382"/>
                  <a:gd name="connsiteX3-71" fmla="*/ 220 w 3190680"/>
                  <a:gd name="connsiteY3-72" fmla="*/ 2713382 h 2713382"/>
                  <a:gd name="connsiteX0-73" fmla="*/ 220 w 2475062"/>
                  <a:gd name="connsiteY0-74" fmla="*/ 2713382 h 2713382"/>
                  <a:gd name="connsiteX1-75" fmla="*/ 5190 w 2475062"/>
                  <a:gd name="connsiteY1-76" fmla="*/ 0 h 2713382"/>
                  <a:gd name="connsiteX2-77" fmla="*/ 2475062 w 2475062"/>
                  <a:gd name="connsiteY2-78" fmla="*/ 19878 h 2713382"/>
                  <a:gd name="connsiteX3-79" fmla="*/ 220 w 2475062"/>
                  <a:gd name="connsiteY3-80" fmla="*/ 2713382 h 2713382"/>
                  <a:gd name="connsiteX0-81" fmla="*/ 220 w 2514819"/>
                  <a:gd name="connsiteY0-82" fmla="*/ 2723321 h 2723321"/>
                  <a:gd name="connsiteX1-83" fmla="*/ 5190 w 2514819"/>
                  <a:gd name="connsiteY1-84" fmla="*/ 9939 h 2723321"/>
                  <a:gd name="connsiteX2-85" fmla="*/ 2514819 w 2514819"/>
                  <a:gd name="connsiteY2-86" fmla="*/ 0 h 2723321"/>
                  <a:gd name="connsiteX3-87" fmla="*/ 220 w 2514819"/>
                  <a:gd name="connsiteY3-88" fmla="*/ 2723321 h 2723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514819" h="2723321">
                    <a:moveTo>
                      <a:pt x="220" y="2723321"/>
                    </a:moveTo>
                    <a:cubicBezTo>
                      <a:pt x="-1436" y="1706217"/>
                      <a:pt x="6846" y="1027043"/>
                      <a:pt x="5190" y="9939"/>
                    </a:cubicBezTo>
                    <a:lnTo>
                      <a:pt x="2514819" y="0"/>
                    </a:lnTo>
                    <a:lnTo>
                      <a:pt x="220" y="272332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83" y="144965"/>
              <a:ext cx="5745492" cy="987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159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6356350"/>
            <a:ext cx="12192000" cy="501650"/>
            <a:chOff x="0" y="6356350"/>
            <a:chExt cx="12192000" cy="50165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356350"/>
              <a:ext cx="12192000" cy="501650"/>
            </a:xfrm>
            <a:prstGeom prst="rect">
              <a:avLst/>
            </a:prstGeom>
            <a:solidFill>
              <a:srgbClr val="92278F"/>
            </a:solidFill>
            <a:ln>
              <a:solidFill>
                <a:srgbClr val="922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3" y="6407149"/>
              <a:ext cx="2406118" cy="41357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0" y="0"/>
            <a:ext cx="12192000" cy="1282148"/>
            <a:chOff x="0" y="0"/>
            <a:chExt cx="12192000" cy="128214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1282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 userDrawn="1"/>
          </p:nvGrpSpPr>
          <p:grpSpPr>
            <a:xfrm flipH="1">
              <a:off x="9641590" y="0"/>
              <a:ext cx="2550410" cy="1282148"/>
              <a:chOff x="-5190" y="-9940"/>
              <a:chExt cx="5436924" cy="2733263"/>
            </a:xfrm>
          </p:grpSpPr>
          <p:sp>
            <p:nvSpPr>
              <p:cNvPr id="8" name="Isosceles Triangle 6"/>
              <p:cNvSpPr/>
              <p:nvPr userDrawn="1"/>
            </p:nvSpPr>
            <p:spPr>
              <a:xfrm>
                <a:off x="0" y="1"/>
                <a:ext cx="5431734" cy="2723322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431733" h="2723322">
                    <a:moveTo>
                      <a:pt x="14908" y="2723322"/>
                    </a:moveTo>
                    <a:cubicBezTo>
                      <a:pt x="13252" y="1706218"/>
                      <a:pt x="1656" y="1017104"/>
                      <a:pt x="0" y="0"/>
                    </a:cubicBezTo>
                    <a:lnTo>
                      <a:pt x="5431733" y="0"/>
                    </a:lnTo>
                    <a:lnTo>
                      <a:pt x="14908" y="272332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6"/>
              <p:cNvSpPr/>
              <p:nvPr userDrawn="1"/>
            </p:nvSpPr>
            <p:spPr>
              <a:xfrm>
                <a:off x="-5190" y="1"/>
                <a:ext cx="3926178" cy="2713383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926176" h="2713382">
                    <a:moveTo>
                      <a:pt x="220" y="2713382"/>
                    </a:moveTo>
                    <a:cubicBezTo>
                      <a:pt x="-1436" y="1696278"/>
                      <a:pt x="6846" y="1017104"/>
                      <a:pt x="5190" y="0"/>
                    </a:cubicBezTo>
                    <a:lnTo>
                      <a:pt x="3926176" y="0"/>
                    </a:lnTo>
                    <a:lnTo>
                      <a:pt x="220" y="27133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6"/>
              <p:cNvSpPr/>
              <p:nvPr userDrawn="1"/>
            </p:nvSpPr>
            <p:spPr>
              <a:xfrm>
                <a:off x="0" y="-9940"/>
                <a:ext cx="2514820" cy="2723321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  <a:gd name="connsiteX0-65" fmla="*/ 220 w 3190680"/>
                  <a:gd name="connsiteY0-66" fmla="*/ 2713382 h 2713382"/>
                  <a:gd name="connsiteX1-67" fmla="*/ 5190 w 3190680"/>
                  <a:gd name="connsiteY1-68" fmla="*/ 0 h 2713382"/>
                  <a:gd name="connsiteX2-69" fmla="*/ 3190680 w 3190680"/>
                  <a:gd name="connsiteY2-70" fmla="*/ 19878 h 2713382"/>
                  <a:gd name="connsiteX3-71" fmla="*/ 220 w 3190680"/>
                  <a:gd name="connsiteY3-72" fmla="*/ 2713382 h 2713382"/>
                  <a:gd name="connsiteX0-73" fmla="*/ 220 w 2475062"/>
                  <a:gd name="connsiteY0-74" fmla="*/ 2713382 h 2713382"/>
                  <a:gd name="connsiteX1-75" fmla="*/ 5190 w 2475062"/>
                  <a:gd name="connsiteY1-76" fmla="*/ 0 h 2713382"/>
                  <a:gd name="connsiteX2-77" fmla="*/ 2475062 w 2475062"/>
                  <a:gd name="connsiteY2-78" fmla="*/ 19878 h 2713382"/>
                  <a:gd name="connsiteX3-79" fmla="*/ 220 w 2475062"/>
                  <a:gd name="connsiteY3-80" fmla="*/ 2713382 h 2713382"/>
                  <a:gd name="connsiteX0-81" fmla="*/ 220 w 2514819"/>
                  <a:gd name="connsiteY0-82" fmla="*/ 2723321 h 2723321"/>
                  <a:gd name="connsiteX1-83" fmla="*/ 5190 w 2514819"/>
                  <a:gd name="connsiteY1-84" fmla="*/ 9939 h 2723321"/>
                  <a:gd name="connsiteX2-85" fmla="*/ 2514819 w 2514819"/>
                  <a:gd name="connsiteY2-86" fmla="*/ 0 h 2723321"/>
                  <a:gd name="connsiteX3-87" fmla="*/ 220 w 2514819"/>
                  <a:gd name="connsiteY3-88" fmla="*/ 2723321 h 2723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514819" h="2723321">
                    <a:moveTo>
                      <a:pt x="220" y="2723321"/>
                    </a:moveTo>
                    <a:cubicBezTo>
                      <a:pt x="-1436" y="1706217"/>
                      <a:pt x="6846" y="1027043"/>
                      <a:pt x="5190" y="9939"/>
                    </a:cubicBezTo>
                    <a:lnTo>
                      <a:pt x="2514819" y="0"/>
                    </a:lnTo>
                    <a:lnTo>
                      <a:pt x="220" y="272332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08113" y="0"/>
            <a:ext cx="9331042" cy="127748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5380376" y="6356350"/>
            <a:ext cx="1467685" cy="365125"/>
          </a:xfrm>
        </p:spPr>
        <p:txBody>
          <a:bodyPr/>
          <a:lstStyle/>
          <a:p>
            <a:fld id="{3B4E8459-71AF-4AC8-AF83-BDA1FC28733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>
          <a:xfrm>
            <a:off x="7007088" y="6356350"/>
            <a:ext cx="341243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10585174" y="6356350"/>
            <a:ext cx="768626" cy="365125"/>
          </a:xfrm>
        </p:spPr>
        <p:txBody>
          <a:bodyPr/>
          <a:lstStyle/>
          <a:p>
            <a:fld id="{F66F1DE0-A412-4770-AC9B-69F81A019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0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12192000" cy="1282148"/>
            <a:chOff x="0" y="0"/>
            <a:chExt cx="12192000" cy="128214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2192000" cy="12821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 userDrawn="1"/>
          </p:nvGrpSpPr>
          <p:grpSpPr>
            <a:xfrm flipH="1">
              <a:off x="9641590" y="0"/>
              <a:ext cx="2550410" cy="1282148"/>
              <a:chOff x="-5190" y="-9940"/>
              <a:chExt cx="5436924" cy="2733263"/>
            </a:xfrm>
          </p:grpSpPr>
          <p:sp>
            <p:nvSpPr>
              <p:cNvPr id="8" name="Isosceles Triangle 6"/>
              <p:cNvSpPr/>
              <p:nvPr userDrawn="1"/>
            </p:nvSpPr>
            <p:spPr>
              <a:xfrm>
                <a:off x="0" y="1"/>
                <a:ext cx="5431734" cy="2723322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431733" h="2723322">
                    <a:moveTo>
                      <a:pt x="14908" y="2723322"/>
                    </a:moveTo>
                    <a:cubicBezTo>
                      <a:pt x="13252" y="1706218"/>
                      <a:pt x="1656" y="1017104"/>
                      <a:pt x="0" y="0"/>
                    </a:cubicBezTo>
                    <a:lnTo>
                      <a:pt x="5431733" y="0"/>
                    </a:lnTo>
                    <a:lnTo>
                      <a:pt x="14908" y="272332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6"/>
              <p:cNvSpPr/>
              <p:nvPr userDrawn="1"/>
            </p:nvSpPr>
            <p:spPr>
              <a:xfrm>
                <a:off x="-5190" y="1"/>
                <a:ext cx="3926178" cy="2713383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926176" h="2713382">
                    <a:moveTo>
                      <a:pt x="220" y="2713382"/>
                    </a:moveTo>
                    <a:cubicBezTo>
                      <a:pt x="-1436" y="1696278"/>
                      <a:pt x="6846" y="1017104"/>
                      <a:pt x="5190" y="0"/>
                    </a:cubicBezTo>
                    <a:lnTo>
                      <a:pt x="3926176" y="0"/>
                    </a:lnTo>
                    <a:lnTo>
                      <a:pt x="220" y="271338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6"/>
              <p:cNvSpPr/>
              <p:nvPr userDrawn="1"/>
            </p:nvSpPr>
            <p:spPr>
              <a:xfrm>
                <a:off x="0" y="-9940"/>
                <a:ext cx="2514820" cy="2723321"/>
              </a:xfrm>
              <a:custGeom>
                <a:avLst/>
                <a:gdLst>
                  <a:gd name="connsiteX0" fmla="*/ 0 w 4601817"/>
                  <a:gd name="connsiteY0" fmla="*/ 2991678 h 2991678"/>
                  <a:gd name="connsiteX1" fmla="*/ 2300909 w 4601817"/>
                  <a:gd name="connsiteY1" fmla="*/ 0 h 2991678"/>
                  <a:gd name="connsiteX2" fmla="*/ 4601817 w 4601817"/>
                  <a:gd name="connsiteY2" fmla="*/ 2991678 h 2991678"/>
                  <a:gd name="connsiteX3" fmla="*/ 0 w 4601817"/>
                  <a:gd name="connsiteY3" fmla="*/ 2991678 h 2991678"/>
                  <a:gd name="connsiteX0-1" fmla="*/ 4969 w 4606786"/>
                  <a:gd name="connsiteY0-2" fmla="*/ 3051313 h 3051313"/>
                  <a:gd name="connsiteX1-3" fmla="*/ 0 w 4606786"/>
                  <a:gd name="connsiteY1-4" fmla="*/ 0 h 3051313"/>
                  <a:gd name="connsiteX2-5" fmla="*/ 4606786 w 4606786"/>
                  <a:gd name="connsiteY2-6" fmla="*/ 3051313 h 3051313"/>
                  <a:gd name="connsiteX3-7" fmla="*/ 4969 w 4606786"/>
                  <a:gd name="connsiteY3-8" fmla="*/ 3051313 h 3051313"/>
                  <a:gd name="connsiteX0-9" fmla="*/ 4969 w 5421794"/>
                  <a:gd name="connsiteY0-10" fmla="*/ 3051313 h 3051313"/>
                  <a:gd name="connsiteX1-11" fmla="*/ 0 w 5421794"/>
                  <a:gd name="connsiteY1-12" fmla="*/ 0 h 3051313"/>
                  <a:gd name="connsiteX2-13" fmla="*/ 5421794 w 5421794"/>
                  <a:gd name="connsiteY2-14" fmla="*/ 59635 h 3051313"/>
                  <a:gd name="connsiteX3-15" fmla="*/ 4969 w 5421794"/>
                  <a:gd name="connsiteY3-16" fmla="*/ 3051313 h 3051313"/>
                  <a:gd name="connsiteX0-17" fmla="*/ 14908 w 5431733"/>
                  <a:gd name="connsiteY0-18" fmla="*/ 2991678 h 2991678"/>
                  <a:gd name="connsiteX1-19" fmla="*/ 0 w 5431733"/>
                  <a:gd name="connsiteY1-20" fmla="*/ 0 h 2991678"/>
                  <a:gd name="connsiteX2-21" fmla="*/ 5431733 w 5431733"/>
                  <a:gd name="connsiteY2-22" fmla="*/ 0 h 2991678"/>
                  <a:gd name="connsiteX3-23" fmla="*/ 14908 w 5431733"/>
                  <a:gd name="connsiteY3-24" fmla="*/ 2991678 h 2991678"/>
                  <a:gd name="connsiteX0-25" fmla="*/ 14908 w 5431733"/>
                  <a:gd name="connsiteY0-26" fmla="*/ 2723322 h 2723322"/>
                  <a:gd name="connsiteX1-27" fmla="*/ 0 w 5431733"/>
                  <a:gd name="connsiteY1-28" fmla="*/ 0 h 2723322"/>
                  <a:gd name="connsiteX2-29" fmla="*/ 5431733 w 5431733"/>
                  <a:gd name="connsiteY2-30" fmla="*/ 0 h 2723322"/>
                  <a:gd name="connsiteX3-31" fmla="*/ 14908 w 5431733"/>
                  <a:gd name="connsiteY3-32" fmla="*/ 2723322 h 2723322"/>
                  <a:gd name="connsiteX0-33" fmla="*/ 14908 w 3920986"/>
                  <a:gd name="connsiteY0-34" fmla="*/ 2723322 h 2723322"/>
                  <a:gd name="connsiteX1-35" fmla="*/ 0 w 3920986"/>
                  <a:gd name="connsiteY1-36" fmla="*/ 0 h 2723322"/>
                  <a:gd name="connsiteX2-37" fmla="*/ 3920986 w 3920986"/>
                  <a:gd name="connsiteY2-38" fmla="*/ 29818 h 2723322"/>
                  <a:gd name="connsiteX3-39" fmla="*/ 14908 w 3920986"/>
                  <a:gd name="connsiteY3-40" fmla="*/ 2723322 h 2723322"/>
                  <a:gd name="connsiteX0-41" fmla="*/ 14908 w 3940864"/>
                  <a:gd name="connsiteY0-42" fmla="*/ 2753139 h 2753139"/>
                  <a:gd name="connsiteX1-43" fmla="*/ 0 w 3940864"/>
                  <a:gd name="connsiteY1-44" fmla="*/ 29817 h 2753139"/>
                  <a:gd name="connsiteX2-45" fmla="*/ 3940864 w 3940864"/>
                  <a:gd name="connsiteY2-46" fmla="*/ 0 h 2753139"/>
                  <a:gd name="connsiteX3-47" fmla="*/ 14908 w 3940864"/>
                  <a:gd name="connsiteY3-48" fmla="*/ 2753139 h 2753139"/>
                  <a:gd name="connsiteX0-49" fmla="*/ 220 w 3946054"/>
                  <a:gd name="connsiteY0-50" fmla="*/ 2743199 h 2743199"/>
                  <a:gd name="connsiteX1-51" fmla="*/ 5190 w 3946054"/>
                  <a:gd name="connsiteY1-52" fmla="*/ 29817 h 2743199"/>
                  <a:gd name="connsiteX2-53" fmla="*/ 3946054 w 3946054"/>
                  <a:gd name="connsiteY2-54" fmla="*/ 0 h 2743199"/>
                  <a:gd name="connsiteX3-55" fmla="*/ 220 w 3946054"/>
                  <a:gd name="connsiteY3-56" fmla="*/ 2743199 h 2743199"/>
                  <a:gd name="connsiteX0-57" fmla="*/ 220 w 3926176"/>
                  <a:gd name="connsiteY0-58" fmla="*/ 2713382 h 2713382"/>
                  <a:gd name="connsiteX1-59" fmla="*/ 5190 w 3926176"/>
                  <a:gd name="connsiteY1-60" fmla="*/ 0 h 2713382"/>
                  <a:gd name="connsiteX2-61" fmla="*/ 3926176 w 3926176"/>
                  <a:gd name="connsiteY2-62" fmla="*/ 0 h 2713382"/>
                  <a:gd name="connsiteX3-63" fmla="*/ 220 w 3926176"/>
                  <a:gd name="connsiteY3-64" fmla="*/ 2713382 h 2713382"/>
                  <a:gd name="connsiteX0-65" fmla="*/ 220 w 3190680"/>
                  <a:gd name="connsiteY0-66" fmla="*/ 2713382 h 2713382"/>
                  <a:gd name="connsiteX1-67" fmla="*/ 5190 w 3190680"/>
                  <a:gd name="connsiteY1-68" fmla="*/ 0 h 2713382"/>
                  <a:gd name="connsiteX2-69" fmla="*/ 3190680 w 3190680"/>
                  <a:gd name="connsiteY2-70" fmla="*/ 19878 h 2713382"/>
                  <a:gd name="connsiteX3-71" fmla="*/ 220 w 3190680"/>
                  <a:gd name="connsiteY3-72" fmla="*/ 2713382 h 2713382"/>
                  <a:gd name="connsiteX0-73" fmla="*/ 220 w 2475062"/>
                  <a:gd name="connsiteY0-74" fmla="*/ 2713382 h 2713382"/>
                  <a:gd name="connsiteX1-75" fmla="*/ 5190 w 2475062"/>
                  <a:gd name="connsiteY1-76" fmla="*/ 0 h 2713382"/>
                  <a:gd name="connsiteX2-77" fmla="*/ 2475062 w 2475062"/>
                  <a:gd name="connsiteY2-78" fmla="*/ 19878 h 2713382"/>
                  <a:gd name="connsiteX3-79" fmla="*/ 220 w 2475062"/>
                  <a:gd name="connsiteY3-80" fmla="*/ 2713382 h 2713382"/>
                  <a:gd name="connsiteX0-81" fmla="*/ 220 w 2514819"/>
                  <a:gd name="connsiteY0-82" fmla="*/ 2723321 h 2723321"/>
                  <a:gd name="connsiteX1-83" fmla="*/ 5190 w 2514819"/>
                  <a:gd name="connsiteY1-84" fmla="*/ 9939 h 2723321"/>
                  <a:gd name="connsiteX2-85" fmla="*/ 2514819 w 2514819"/>
                  <a:gd name="connsiteY2-86" fmla="*/ 0 h 2723321"/>
                  <a:gd name="connsiteX3-87" fmla="*/ 220 w 2514819"/>
                  <a:gd name="connsiteY3-88" fmla="*/ 2723321 h 27233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514819" h="2723321">
                    <a:moveTo>
                      <a:pt x="220" y="2723321"/>
                    </a:moveTo>
                    <a:cubicBezTo>
                      <a:pt x="-1436" y="1706217"/>
                      <a:pt x="6846" y="1027043"/>
                      <a:pt x="5190" y="9939"/>
                    </a:cubicBezTo>
                    <a:lnTo>
                      <a:pt x="2514819" y="0"/>
                    </a:lnTo>
                    <a:lnTo>
                      <a:pt x="220" y="272332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08113" y="0"/>
            <a:ext cx="9331042" cy="127748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62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3486" y="2723323"/>
            <a:ext cx="10098157" cy="1412392"/>
          </a:xfrm>
        </p:spPr>
        <p:txBody>
          <a:bodyPr>
            <a:normAutofit/>
          </a:bodyPr>
          <a:lstStyle>
            <a:lvl1pPr algn="ctr">
              <a:defRPr sz="4800" b="0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谢谢！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5190" y="-9940"/>
            <a:ext cx="5436923" cy="2733262"/>
            <a:chOff x="-5190" y="-9940"/>
            <a:chExt cx="5436923" cy="2733262"/>
          </a:xfrm>
        </p:grpSpPr>
        <p:sp>
          <p:nvSpPr>
            <p:cNvPr id="7" name="Isosceles Triangle 6"/>
            <p:cNvSpPr/>
            <p:nvPr userDrawn="1"/>
          </p:nvSpPr>
          <p:spPr>
            <a:xfrm>
              <a:off x="0" y="0"/>
              <a:ext cx="5431733" cy="2723322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431733" h="2723322">
                  <a:moveTo>
                    <a:pt x="14908" y="2723322"/>
                  </a:moveTo>
                  <a:cubicBezTo>
                    <a:pt x="13252" y="1706218"/>
                    <a:pt x="1656" y="1017104"/>
                    <a:pt x="0" y="0"/>
                  </a:cubicBezTo>
                  <a:lnTo>
                    <a:pt x="5431733" y="0"/>
                  </a:lnTo>
                  <a:lnTo>
                    <a:pt x="14908" y="272332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6"/>
            <p:cNvSpPr/>
            <p:nvPr userDrawn="1"/>
          </p:nvSpPr>
          <p:spPr>
            <a:xfrm>
              <a:off x="-5190" y="0"/>
              <a:ext cx="3926176" cy="2713382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  <a:gd name="connsiteX0-33" fmla="*/ 14908 w 3920986"/>
                <a:gd name="connsiteY0-34" fmla="*/ 2723322 h 2723322"/>
                <a:gd name="connsiteX1-35" fmla="*/ 0 w 3920986"/>
                <a:gd name="connsiteY1-36" fmla="*/ 0 h 2723322"/>
                <a:gd name="connsiteX2-37" fmla="*/ 3920986 w 3920986"/>
                <a:gd name="connsiteY2-38" fmla="*/ 29818 h 2723322"/>
                <a:gd name="connsiteX3-39" fmla="*/ 14908 w 3920986"/>
                <a:gd name="connsiteY3-40" fmla="*/ 2723322 h 2723322"/>
                <a:gd name="connsiteX0-41" fmla="*/ 14908 w 3940864"/>
                <a:gd name="connsiteY0-42" fmla="*/ 2753139 h 2753139"/>
                <a:gd name="connsiteX1-43" fmla="*/ 0 w 3940864"/>
                <a:gd name="connsiteY1-44" fmla="*/ 29817 h 2753139"/>
                <a:gd name="connsiteX2-45" fmla="*/ 3940864 w 3940864"/>
                <a:gd name="connsiteY2-46" fmla="*/ 0 h 2753139"/>
                <a:gd name="connsiteX3-47" fmla="*/ 14908 w 3940864"/>
                <a:gd name="connsiteY3-48" fmla="*/ 2753139 h 2753139"/>
                <a:gd name="connsiteX0-49" fmla="*/ 220 w 3946054"/>
                <a:gd name="connsiteY0-50" fmla="*/ 2743199 h 2743199"/>
                <a:gd name="connsiteX1-51" fmla="*/ 5190 w 3946054"/>
                <a:gd name="connsiteY1-52" fmla="*/ 29817 h 2743199"/>
                <a:gd name="connsiteX2-53" fmla="*/ 3946054 w 3946054"/>
                <a:gd name="connsiteY2-54" fmla="*/ 0 h 2743199"/>
                <a:gd name="connsiteX3-55" fmla="*/ 220 w 3946054"/>
                <a:gd name="connsiteY3-56" fmla="*/ 2743199 h 2743199"/>
                <a:gd name="connsiteX0-57" fmla="*/ 220 w 3926176"/>
                <a:gd name="connsiteY0-58" fmla="*/ 2713382 h 2713382"/>
                <a:gd name="connsiteX1-59" fmla="*/ 5190 w 3926176"/>
                <a:gd name="connsiteY1-60" fmla="*/ 0 h 2713382"/>
                <a:gd name="connsiteX2-61" fmla="*/ 3926176 w 3926176"/>
                <a:gd name="connsiteY2-62" fmla="*/ 0 h 2713382"/>
                <a:gd name="connsiteX3-63" fmla="*/ 220 w 3926176"/>
                <a:gd name="connsiteY3-64" fmla="*/ 2713382 h 27133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26176" h="2713382">
                  <a:moveTo>
                    <a:pt x="220" y="2713382"/>
                  </a:moveTo>
                  <a:cubicBezTo>
                    <a:pt x="-1436" y="1696278"/>
                    <a:pt x="6846" y="1017104"/>
                    <a:pt x="5190" y="0"/>
                  </a:cubicBezTo>
                  <a:lnTo>
                    <a:pt x="3926176" y="0"/>
                  </a:lnTo>
                  <a:lnTo>
                    <a:pt x="220" y="271338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6"/>
            <p:cNvSpPr/>
            <p:nvPr userDrawn="1"/>
          </p:nvSpPr>
          <p:spPr>
            <a:xfrm>
              <a:off x="0" y="-9940"/>
              <a:ext cx="2514819" cy="2723321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  <a:gd name="connsiteX0-33" fmla="*/ 14908 w 3920986"/>
                <a:gd name="connsiteY0-34" fmla="*/ 2723322 h 2723322"/>
                <a:gd name="connsiteX1-35" fmla="*/ 0 w 3920986"/>
                <a:gd name="connsiteY1-36" fmla="*/ 0 h 2723322"/>
                <a:gd name="connsiteX2-37" fmla="*/ 3920986 w 3920986"/>
                <a:gd name="connsiteY2-38" fmla="*/ 29818 h 2723322"/>
                <a:gd name="connsiteX3-39" fmla="*/ 14908 w 3920986"/>
                <a:gd name="connsiteY3-40" fmla="*/ 2723322 h 2723322"/>
                <a:gd name="connsiteX0-41" fmla="*/ 14908 w 3940864"/>
                <a:gd name="connsiteY0-42" fmla="*/ 2753139 h 2753139"/>
                <a:gd name="connsiteX1-43" fmla="*/ 0 w 3940864"/>
                <a:gd name="connsiteY1-44" fmla="*/ 29817 h 2753139"/>
                <a:gd name="connsiteX2-45" fmla="*/ 3940864 w 3940864"/>
                <a:gd name="connsiteY2-46" fmla="*/ 0 h 2753139"/>
                <a:gd name="connsiteX3-47" fmla="*/ 14908 w 3940864"/>
                <a:gd name="connsiteY3-48" fmla="*/ 2753139 h 2753139"/>
                <a:gd name="connsiteX0-49" fmla="*/ 220 w 3946054"/>
                <a:gd name="connsiteY0-50" fmla="*/ 2743199 h 2743199"/>
                <a:gd name="connsiteX1-51" fmla="*/ 5190 w 3946054"/>
                <a:gd name="connsiteY1-52" fmla="*/ 29817 h 2743199"/>
                <a:gd name="connsiteX2-53" fmla="*/ 3946054 w 3946054"/>
                <a:gd name="connsiteY2-54" fmla="*/ 0 h 2743199"/>
                <a:gd name="connsiteX3-55" fmla="*/ 220 w 3946054"/>
                <a:gd name="connsiteY3-56" fmla="*/ 2743199 h 2743199"/>
                <a:gd name="connsiteX0-57" fmla="*/ 220 w 3926176"/>
                <a:gd name="connsiteY0-58" fmla="*/ 2713382 h 2713382"/>
                <a:gd name="connsiteX1-59" fmla="*/ 5190 w 3926176"/>
                <a:gd name="connsiteY1-60" fmla="*/ 0 h 2713382"/>
                <a:gd name="connsiteX2-61" fmla="*/ 3926176 w 3926176"/>
                <a:gd name="connsiteY2-62" fmla="*/ 0 h 2713382"/>
                <a:gd name="connsiteX3-63" fmla="*/ 220 w 3926176"/>
                <a:gd name="connsiteY3-64" fmla="*/ 2713382 h 2713382"/>
                <a:gd name="connsiteX0-65" fmla="*/ 220 w 3190680"/>
                <a:gd name="connsiteY0-66" fmla="*/ 2713382 h 2713382"/>
                <a:gd name="connsiteX1-67" fmla="*/ 5190 w 3190680"/>
                <a:gd name="connsiteY1-68" fmla="*/ 0 h 2713382"/>
                <a:gd name="connsiteX2-69" fmla="*/ 3190680 w 3190680"/>
                <a:gd name="connsiteY2-70" fmla="*/ 19878 h 2713382"/>
                <a:gd name="connsiteX3-71" fmla="*/ 220 w 3190680"/>
                <a:gd name="connsiteY3-72" fmla="*/ 2713382 h 2713382"/>
                <a:gd name="connsiteX0-73" fmla="*/ 220 w 2475062"/>
                <a:gd name="connsiteY0-74" fmla="*/ 2713382 h 2713382"/>
                <a:gd name="connsiteX1-75" fmla="*/ 5190 w 2475062"/>
                <a:gd name="connsiteY1-76" fmla="*/ 0 h 2713382"/>
                <a:gd name="connsiteX2-77" fmla="*/ 2475062 w 2475062"/>
                <a:gd name="connsiteY2-78" fmla="*/ 19878 h 2713382"/>
                <a:gd name="connsiteX3-79" fmla="*/ 220 w 2475062"/>
                <a:gd name="connsiteY3-80" fmla="*/ 2713382 h 2713382"/>
                <a:gd name="connsiteX0-81" fmla="*/ 220 w 2514819"/>
                <a:gd name="connsiteY0-82" fmla="*/ 2723321 h 2723321"/>
                <a:gd name="connsiteX1-83" fmla="*/ 5190 w 2514819"/>
                <a:gd name="connsiteY1-84" fmla="*/ 9939 h 2723321"/>
                <a:gd name="connsiteX2-85" fmla="*/ 2514819 w 2514819"/>
                <a:gd name="connsiteY2-86" fmla="*/ 0 h 2723321"/>
                <a:gd name="connsiteX3-87" fmla="*/ 220 w 2514819"/>
                <a:gd name="connsiteY3-88" fmla="*/ 2723321 h 2723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514819" h="2723321">
                  <a:moveTo>
                    <a:pt x="220" y="2723321"/>
                  </a:moveTo>
                  <a:cubicBezTo>
                    <a:pt x="-1436" y="1706217"/>
                    <a:pt x="6846" y="1027043"/>
                    <a:pt x="5190" y="9939"/>
                  </a:cubicBezTo>
                  <a:lnTo>
                    <a:pt x="2514819" y="0"/>
                  </a:lnTo>
                  <a:lnTo>
                    <a:pt x="220" y="272332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rot="10800000">
            <a:off x="6755077" y="4112452"/>
            <a:ext cx="5436923" cy="2733262"/>
            <a:chOff x="-5190" y="-9940"/>
            <a:chExt cx="5436923" cy="2733262"/>
          </a:xfrm>
        </p:grpSpPr>
        <p:sp>
          <p:nvSpPr>
            <p:cNvPr id="11" name="Isosceles Triangle 6"/>
            <p:cNvSpPr/>
            <p:nvPr userDrawn="1"/>
          </p:nvSpPr>
          <p:spPr>
            <a:xfrm>
              <a:off x="0" y="0"/>
              <a:ext cx="5431733" cy="2723322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431733" h="2723322">
                  <a:moveTo>
                    <a:pt x="14908" y="2723322"/>
                  </a:moveTo>
                  <a:cubicBezTo>
                    <a:pt x="13252" y="1706218"/>
                    <a:pt x="1656" y="1017104"/>
                    <a:pt x="0" y="0"/>
                  </a:cubicBezTo>
                  <a:lnTo>
                    <a:pt x="5431733" y="0"/>
                  </a:lnTo>
                  <a:lnTo>
                    <a:pt x="14908" y="272332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6"/>
            <p:cNvSpPr/>
            <p:nvPr userDrawn="1"/>
          </p:nvSpPr>
          <p:spPr>
            <a:xfrm>
              <a:off x="-5190" y="0"/>
              <a:ext cx="3926176" cy="2713382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  <a:gd name="connsiteX0-33" fmla="*/ 14908 w 3920986"/>
                <a:gd name="connsiteY0-34" fmla="*/ 2723322 h 2723322"/>
                <a:gd name="connsiteX1-35" fmla="*/ 0 w 3920986"/>
                <a:gd name="connsiteY1-36" fmla="*/ 0 h 2723322"/>
                <a:gd name="connsiteX2-37" fmla="*/ 3920986 w 3920986"/>
                <a:gd name="connsiteY2-38" fmla="*/ 29818 h 2723322"/>
                <a:gd name="connsiteX3-39" fmla="*/ 14908 w 3920986"/>
                <a:gd name="connsiteY3-40" fmla="*/ 2723322 h 2723322"/>
                <a:gd name="connsiteX0-41" fmla="*/ 14908 w 3940864"/>
                <a:gd name="connsiteY0-42" fmla="*/ 2753139 h 2753139"/>
                <a:gd name="connsiteX1-43" fmla="*/ 0 w 3940864"/>
                <a:gd name="connsiteY1-44" fmla="*/ 29817 h 2753139"/>
                <a:gd name="connsiteX2-45" fmla="*/ 3940864 w 3940864"/>
                <a:gd name="connsiteY2-46" fmla="*/ 0 h 2753139"/>
                <a:gd name="connsiteX3-47" fmla="*/ 14908 w 3940864"/>
                <a:gd name="connsiteY3-48" fmla="*/ 2753139 h 2753139"/>
                <a:gd name="connsiteX0-49" fmla="*/ 220 w 3946054"/>
                <a:gd name="connsiteY0-50" fmla="*/ 2743199 h 2743199"/>
                <a:gd name="connsiteX1-51" fmla="*/ 5190 w 3946054"/>
                <a:gd name="connsiteY1-52" fmla="*/ 29817 h 2743199"/>
                <a:gd name="connsiteX2-53" fmla="*/ 3946054 w 3946054"/>
                <a:gd name="connsiteY2-54" fmla="*/ 0 h 2743199"/>
                <a:gd name="connsiteX3-55" fmla="*/ 220 w 3946054"/>
                <a:gd name="connsiteY3-56" fmla="*/ 2743199 h 2743199"/>
                <a:gd name="connsiteX0-57" fmla="*/ 220 w 3926176"/>
                <a:gd name="connsiteY0-58" fmla="*/ 2713382 h 2713382"/>
                <a:gd name="connsiteX1-59" fmla="*/ 5190 w 3926176"/>
                <a:gd name="connsiteY1-60" fmla="*/ 0 h 2713382"/>
                <a:gd name="connsiteX2-61" fmla="*/ 3926176 w 3926176"/>
                <a:gd name="connsiteY2-62" fmla="*/ 0 h 2713382"/>
                <a:gd name="connsiteX3-63" fmla="*/ 220 w 3926176"/>
                <a:gd name="connsiteY3-64" fmla="*/ 2713382 h 27133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26176" h="2713382">
                  <a:moveTo>
                    <a:pt x="220" y="2713382"/>
                  </a:moveTo>
                  <a:cubicBezTo>
                    <a:pt x="-1436" y="1696278"/>
                    <a:pt x="6846" y="1017104"/>
                    <a:pt x="5190" y="0"/>
                  </a:cubicBezTo>
                  <a:lnTo>
                    <a:pt x="3926176" y="0"/>
                  </a:lnTo>
                  <a:lnTo>
                    <a:pt x="220" y="271338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6"/>
            <p:cNvSpPr/>
            <p:nvPr userDrawn="1"/>
          </p:nvSpPr>
          <p:spPr>
            <a:xfrm>
              <a:off x="0" y="-9940"/>
              <a:ext cx="2514819" cy="2723321"/>
            </a:xfrm>
            <a:custGeom>
              <a:avLst/>
              <a:gdLst>
                <a:gd name="connsiteX0" fmla="*/ 0 w 4601817"/>
                <a:gd name="connsiteY0" fmla="*/ 2991678 h 2991678"/>
                <a:gd name="connsiteX1" fmla="*/ 2300909 w 4601817"/>
                <a:gd name="connsiteY1" fmla="*/ 0 h 2991678"/>
                <a:gd name="connsiteX2" fmla="*/ 4601817 w 4601817"/>
                <a:gd name="connsiteY2" fmla="*/ 2991678 h 2991678"/>
                <a:gd name="connsiteX3" fmla="*/ 0 w 4601817"/>
                <a:gd name="connsiteY3" fmla="*/ 2991678 h 2991678"/>
                <a:gd name="connsiteX0-1" fmla="*/ 4969 w 4606786"/>
                <a:gd name="connsiteY0-2" fmla="*/ 3051313 h 3051313"/>
                <a:gd name="connsiteX1-3" fmla="*/ 0 w 4606786"/>
                <a:gd name="connsiteY1-4" fmla="*/ 0 h 3051313"/>
                <a:gd name="connsiteX2-5" fmla="*/ 4606786 w 4606786"/>
                <a:gd name="connsiteY2-6" fmla="*/ 3051313 h 3051313"/>
                <a:gd name="connsiteX3-7" fmla="*/ 4969 w 4606786"/>
                <a:gd name="connsiteY3-8" fmla="*/ 3051313 h 3051313"/>
                <a:gd name="connsiteX0-9" fmla="*/ 4969 w 5421794"/>
                <a:gd name="connsiteY0-10" fmla="*/ 3051313 h 3051313"/>
                <a:gd name="connsiteX1-11" fmla="*/ 0 w 5421794"/>
                <a:gd name="connsiteY1-12" fmla="*/ 0 h 3051313"/>
                <a:gd name="connsiteX2-13" fmla="*/ 5421794 w 5421794"/>
                <a:gd name="connsiteY2-14" fmla="*/ 59635 h 3051313"/>
                <a:gd name="connsiteX3-15" fmla="*/ 4969 w 5421794"/>
                <a:gd name="connsiteY3-16" fmla="*/ 3051313 h 3051313"/>
                <a:gd name="connsiteX0-17" fmla="*/ 14908 w 5431733"/>
                <a:gd name="connsiteY0-18" fmla="*/ 2991678 h 2991678"/>
                <a:gd name="connsiteX1-19" fmla="*/ 0 w 5431733"/>
                <a:gd name="connsiteY1-20" fmla="*/ 0 h 2991678"/>
                <a:gd name="connsiteX2-21" fmla="*/ 5431733 w 5431733"/>
                <a:gd name="connsiteY2-22" fmla="*/ 0 h 2991678"/>
                <a:gd name="connsiteX3-23" fmla="*/ 14908 w 5431733"/>
                <a:gd name="connsiteY3-24" fmla="*/ 2991678 h 2991678"/>
                <a:gd name="connsiteX0-25" fmla="*/ 14908 w 5431733"/>
                <a:gd name="connsiteY0-26" fmla="*/ 2723322 h 2723322"/>
                <a:gd name="connsiteX1-27" fmla="*/ 0 w 5431733"/>
                <a:gd name="connsiteY1-28" fmla="*/ 0 h 2723322"/>
                <a:gd name="connsiteX2-29" fmla="*/ 5431733 w 5431733"/>
                <a:gd name="connsiteY2-30" fmla="*/ 0 h 2723322"/>
                <a:gd name="connsiteX3-31" fmla="*/ 14908 w 5431733"/>
                <a:gd name="connsiteY3-32" fmla="*/ 2723322 h 2723322"/>
                <a:gd name="connsiteX0-33" fmla="*/ 14908 w 3920986"/>
                <a:gd name="connsiteY0-34" fmla="*/ 2723322 h 2723322"/>
                <a:gd name="connsiteX1-35" fmla="*/ 0 w 3920986"/>
                <a:gd name="connsiteY1-36" fmla="*/ 0 h 2723322"/>
                <a:gd name="connsiteX2-37" fmla="*/ 3920986 w 3920986"/>
                <a:gd name="connsiteY2-38" fmla="*/ 29818 h 2723322"/>
                <a:gd name="connsiteX3-39" fmla="*/ 14908 w 3920986"/>
                <a:gd name="connsiteY3-40" fmla="*/ 2723322 h 2723322"/>
                <a:gd name="connsiteX0-41" fmla="*/ 14908 w 3940864"/>
                <a:gd name="connsiteY0-42" fmla="*/ 2753139 h 2753139"/>
                <a:gd name="connsiteX1-43" fmla="*/ 0 w 3940864"/>
                <a:gd name="connsiteY1-44" fmla="*/ 29817 h 2753139"/>
                <a:gd name="connsiteX2-45" fmla="*/ 3940864 w 3940864"/>
                <a:gd name="connsiteY2-46" fmla="*/ 0 h 2753139"/>
                <a:gd name="connsiteX3-47" fmla="*/ 14908 w 3940864"/>
                <a:gd name="connsiteY3-48" fmla="*/ 2753139 h 2753139"/>
                <a:gd name="connsiteX0-49" fmla="*/ 220 w 3946054"/>
                <a:gd name="connsiteY0-50" fmla="*/ 2743199 h 2743199"/>
                <a:gd name="connsiteX1-51" fmla="*/ 5190 w 3946054"/>
                <a:gd name="connsiteY1-52" fmla="*/ 29817 h 2743199"/>
                <a:gd name="connsiteX2-53" fmla="*/ 3946054 w 3946054"/>
                <a:gd name="connsiteY2-54" fmla="*/ 0 h 2743199"/>
                <a:gd name="connsiteX3-55" fmla="*/ 220 w 3946054"/>
                <a:gd name="connsiteY3-56" fmla="*/ 2743199 h 2743199"/>
                <a:gd name="connsiteX0-57" fmla="*/ 220 w 3926176"/>
                <a:gd name="connsiteY0-58" fmla="*/ 2713382 h 2713382"/>
                <a:gd name="connsiteX1-59" fmla="*/ 5190 w 3926176"/>
                <a:gd name="connsiteY1-60" fmla="*/ 0 h 2713382"/>
                <a:gd name="connsiteX2-61" fmla="*/ 3926176 w 3926176"/>
                <a:gd name="connsiteY2-62" fmla="*/ 0 h 2713382"/>
                <a:gd name="connsiteX3-63" fmla="*/ 220 w 3926176"/>
                <a:gd name="connsiteY3-64" fmla="*/ 2713382 h 2713382"/>
                <a:gd name="connsiteX0-65" fmla="*/ 220 w 3190680"/>
                <a:gd name="connsiteY0-66" fmla="*/ 2713382 h 2713382"/>
                <a:gd name="connsiteX1-67" fmla="*/ 5190 w 3190680"/>
                <a:gd name="connsiteY1-68" fmla="*/ 0 h 2713382"/>
                <a:gd name="connsiteX2-69" fmla="*/ 3190680 w 3190680"/>
                <a:gd name="connsiteY2-70" fmla="*/ 19878 h 2713382"/>
                <a:gd name="connsiteX3-71" fmla="*/ 220 w 3190680"/>
                <a:gd name="connsiteY3-72" fmla="*/ 2713382 h 2713382"/>
                <a:gd name="connsiteX0-73" fmla="*/ 220 w 2475062"/>
                <a:gd name="connsiteY0-74" fmla="*/ 2713382 h 2713382"/>
                <a:gd name="connsiteX1-75" fmla="*/ 5190 w 2475062"/>
                <a:gd name="connsiteY1-76" fmla="*/ 0 h 2713382"/>
                <a:gd name="connsiteX2-77" fmla="*/ 2475062 w 2475062"/>
                <a:gd name="connsiteY2-78" fmla="*/ 19878 h 2713382"/>
                <a:gd name="connsiteX3-79" fmla="*/ 220 w 2475062"/>
                <a:gd name="connsiteY3-80" fmla="*/ 2713382 h 2713382"/>
                <a:gd name="connsiteX0-81" fmla="*/ 220 w 2514819"/>
                <a:gd name="connsiteY0-82" fmla="*/ 2723321 h 2723321"/>
                <a:gd name="connsiteX1-83" fmla="*/ 5190 w 2514819"/>
                <a:gd name="connsiteY1-84" fmla="*/ 9939 h 2723321"/>
                <a:gd name="connsiteX2-85" fmla="*/ 2514819 w 2514819"/>
                <a:gd name="connsiteY2-86" fmla="*/ 0 h 2723321"/>
                <a:gd name="connsiteX3-87" fmla="*/ 220 w 2514819"/>
                <a:gd name="connsiteY3-88" fmla="*/ 2723321 h 27233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514819" h="2723321">
                  <a:moveTo>
                    <a:pt x="220" y="2723321"/>
                  </a:moveTo>
                  <a:cubicBezTo>
                    <a:pt x="-1436" y="1706217"/>
                    <a:pt x="6846" y="1027043"/>
                    <a:pt x="5190" y="9939"/>
                  </a:cubicBezTo>
                  <a:lnTo>
                    <a:pt x="2514819" y="0"/>
                  </a:lnTo>
                  <a:lnTo>
                    <a:pt x="220" y="272332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695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5610" y="5497556"/>
            <a:ext cx="251990" cy="253914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r">
              <a:defRPr sz="1200">
                <a:solidFill>
                  <a:srgbClr val="73757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45818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85610" y="5497556"/>
            <a:ext cx="251990" cy="253914"/>
          </a:xfrm>
          <a:prstGeom prst="rect">
            <a:avLst/>
          </a:prstGeom>
        </p:spPr>
        <p:txBody>
          <a:bodyPr lIns="34289" tIns="34289" rIns="34289" bIns="34289" anchor="ctr"/>
          <a:lstStyle>
            <a:lvl1pPr algn="r">
              <a:defRPr sz="1200">
                <a:solidFill>
                  <a:srgbClr val="73757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5885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849-5C79-2E4D-9B9D-4C2B457AC4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638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8A9A-1012-FA54-7D5C-DE1EAF07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2BD5-B456-8890-0641-9A8629CE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B9553-E3EE-6A55-BB23-03F75DA6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C8E6D-4808-CC7B-220D-DE9B71AA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7C383-7B9E-1943-A221-22CDEA6A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0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7AB3-2D38-4EED-97B8-39BB659D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11AD2-3A81-43A4-00FC-7F181D4E4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E9FCE-13E5-A6B7-44A3-30FC6BD55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EF1DF-68CC-204A-37BB-909B8DDB9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F7B05-2DF6-5956-99CF-1878A7C0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797A5-D6AF-314A-8F51-16735BBB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423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D037-CF89-16F6-6849-B73FD4ED5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C5F19-C26C-A26B-47AA-27C4202FE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D54CC-FE29-B5B0-AF61-BECBAE1C4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B61DE-119F-5A7A-7FD9-4C740730F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B3C206-5610-ED3F-7AAE-8C794773C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D3D11-A361-1CB2-F88F-81A96CD3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8CAEB-7C94-16B6-F2AA-B6559BBC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871AD-E1BE-2C52-808B-FC392429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9828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7640-6FDD-4E84-53D0-3F9C0D92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8D779-86E3-96C2-9F58-C718835A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953E1-0E32-6E21-E270-20891F63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1654B-B2E2-64C2-9B98-DCDB61B8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9150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6278B-1510-5CC2-AC1E-1965B00C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E125D-A916-DF47-FC48-C89D67A4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7A680-5071-DD71-D291-CE947DEE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4542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8C5-2136-F7E0-4CD0-2520C401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D7B74-F22D-CAF6-741D-9F2FC9D63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E4AAF-C7F7-44E0-2A88-EBC009175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15CF3-FCC1-A9E5-E6A1-9AF89B096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DCEB5-06F0-0CEC-96F3-D20A2AAC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EFE4C-129D-646E-15B5-C4B9D310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67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55E6-A036-8D9B-57F0-B81FACCE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30B80-C0F4-EAAB-ECEE-52539CB94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C25DE-8997-6BE7-8F0A-E6C2F61DA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081C1-B86D-6621-6B26-30C90CCE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6EDFB-5CAE-4827-3726-0088FF36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AB438-65C4-A766-6AB5-F4467E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541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06FAF-45B3-0084-5348-E8565586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74D39-87A0-8963-E7D0-CEB81D76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8F94A-6AAC-55DD-E219-A442BA04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D89D-303F-F140-9C4D-FE1CA1FC2370}" type="datetimeFigureOut">
              <a:rPr lang="en-CN" smtClean="0"/>
              <a:t>2024/7/19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C2330-D628-71BA-787B-BF6BC8D45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0C422-ACF3-9BCD-103E-11468DFF6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4A8CB-7BA5-B94B-8F8E-4A417CF5F83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087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81000" y="175726"/>
            <a:ext cx="11481473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0" rIns="50800" bIns="50800" anchor="t" anchorCtr="0">
            <a:no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3" name="Rectangle"/>
          <p:cNvSpPr/>
          <p:nvPr/>
        </p:nvSpPr>
        <p:spPr>
          <a:xfrm>
            <a:off x="-1" y="6543674"/>
            <a:ext cx="12192001" cy="316592"/>
          </a:xfrm>
          <a:prstGeom prst="rect">
            <a:avLst/>
          </a:prstGeom>
          <a:gradFill>
            <a:gsLst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2500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0500" y="6550721"/>
            <a:ext cx="444500" cy="25648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algn="l">
              <a:defRPr sz="1000" b="0"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Line"/>
          <p:cNvSpPr/>
          <p:nvPr/>
        </p:nvSpPr>
        <p:spPr>
          <a:xfrm>
            <a:off x="812542" y="6534150"/>
            <a:ext cx="1219200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sz="2500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98" y="6273800"/>
            <a:ext cx="520701" cy="52070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 /"/>
          <p:cNvSpPr txBox="1"/>
          <p:nvPr/>
        </p:nvSpPr>
        <p:spPr>
          <a:xfrm>
            <a:off x="10310472" y="6599833"/>
            <a:ext cx="127541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000" b="1"/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 lang="en-GB" sz="1000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336550" y="1917700"/>
            <a:ext cx="11525250" cy="443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/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06826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med"/>
  <p:hf hdr="0" ftr="0" dt="0"/>
  <p:txStyles>
    <p:titleStyle>
      <a:lvl1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Verdana"/>
        </a:defRPr>
      </a:lvl1pPr>
      <a:lvl2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508000" marR="0" indent="-254000" algn="l" defTabSz="41275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30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1pPr>
      <a:lvl2pPr marL="788276" marR="0" indent="-280276" algn="l" defTabSz="41275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9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2pPr>
      <a:lvl3pPr marL="1074615" marR="0" indent="-312615" algn="l" defTabSz="412750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6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3pPr>
      <a:lvl4pPr marL="1354667" marR="0" indent="-338667" algn="l" defTabSz="41275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4pPr>
      <a:lvl5pPr marL="1676400" marR="0" indent="-406400" algn="l" defTabSz="41275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16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5pPr>
      <a:lvl6pPr marL="2209800" marR="0" indent="-368300" algn="l" defTabSz="41275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82000"/>
        <a:buFontTx/>
        <a:buChar char="•"/>
        <a:tabLst/>
        <a:defRPr sz="32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2578100" marR="0" indent="-368300" algn="l" defTabSz="41275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82000"/>
        <a:buFontTx/>
        <a:buChar char="•"/>
        <a:tabLst/>
        <a:defRPr sz="32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2946400" marR="0" indent="-368300" algn="l" defTabSz="41275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82000"/>
        <a:buFontTx/>
        <a:buChar char="•"/>
        <a:tabLst/>
        <a:defRPr sz="32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3314700" marR="0" indent="-368300" algn="l" defTabSz="41275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ClrTx/>
        <a:buSzPct val="82000"/>
        <a:buFontTx/>
        <a:buChar char="•"/>
        <a:tabLst/>
        <a:defRPr sz="32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1143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2286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3429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4572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5715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6858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8001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914400" algn="l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E8459-71AF-4AC8-AF83-BDA1FC28733A}" type="datetimeFigureOut">
              <a:rPr lang="en-US" smtClean="0"/>
              <a:t>7/19/24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1DE0-A412-4770-AC9B-69F81A019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R:\00 2016年开始\04效果图及jpg\1016.10.28效果图\透视(7).JPG">
            <a:extLst>
              <a:ext uri="{FF2B5EF4-FFF2-40B4-BE49-F238E27FC236}">
                <a16:creationId xmlns:a16="http://schemas.microsoft.com/office/drawing/2014/main" id="{FCBC0A22-CDFA-2A38-663E-196D148FF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57" t="35253" r="10512" b="29461"/>
          <a:stretch/>
        </p:blipFill>
        <p:spPr>
          <a:xfrm>
            <a:off x="-80482" y="4314738"/>
            <a:ext cx="12272482" cy="2543262"/>
          </a:xfrm>
          <a:prstGeom prst="rect">
            <a:avLst/>
          </a:prstGeom>
          <a:noFill/>
          <a:ln w="9525">
            <a:noFill/>
          </a:ln>
          <a:effectLst>
            <a:reflection endPos="0" dist="50800" dir="5400000" sy="-100000" algn="bl" rotWithShape="0"/>
            <a:softEdge rad="952500"/>
          </a:effectLst>
        </p:spPr>
      </p:pic>
      <p:sp>
        <p:nvSpPr>
          <p:cNvPr id="3" name="文本框 2"/>
          <p:cNvSpPr txBox="1"/>
          <p:nvPr/>
        </p:nvSpPr>
        <p:spPr>
          <a:xfrm>
            <a:off x="3276600" y="2855672"/>
            <a:ext cx="611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Summary Talk</a:t>
            </a:r>
            <a:br>
              <a:rPr kumimoji="0" lang="en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</a:br>
            <a:r>
              <a:rPr kumimoji="0" lang="en-C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Yi Mao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altLang="zh-CN" sz="3600" b="1" dirty="0">
                <a:solidFill>
                  <a:srgbClr val="F8EBC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July 19, 2024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8EBC8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353AFDA-F7DD-3407-4F79-45E7D8C25329}"/>
              </a:ext>
            </a:extLst>
          </p:cNvPr>
          <p:cNvSpPr/>
          <p:nvPr/>
        </p:nvSpPr>
        <p:spPr>
          <a:xfrm>
            <a:off x="0" y="1902463"/>
            <a:ext cx="12192000" cy="2645435"/>
          </a:xfrm>
          <a:prstGeom prst="rect">
            <a:avLst/>
          </a:prstGeom>
          <a:solidFill>
            <a:schemeClr val="bg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174AAF-8DA3-EFAF-FAC5-0F18AF0A8DAE}"/>
              </a:ext>
            </a:extLst>
          </p:cNvPr>
          <p:cNvSpPr txBox="1"/>
          <p:nvPr/>
        </p:nvSpPr>
        <p:spPr>
          <a:xfrm>
            <a:off x="478972" y="1902463"/>
            <a:ext cx="11713028" cy="9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SKA CD/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EoR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8EBC8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Science Team Meeting 2024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8EBC8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507D93-CF1B-ED85-FB98-E81074AD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15" y="750472"/>
            <a:ext cx="8143370" cy="61075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229E84-69AB-53C3-5FC4-30A65A7F790E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 CD/EoR ST Meeting X 2022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Pisa, Italy</a:t>
            </a:r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825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0CA8-8C2C-8134-C32F-A8C325EA2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557" y="0"/>
            <a:ext cx="10613571" cy="706437"/>
          </a:xfrm>
        </p:spPr>
        <p:txBody>
          <a:bodyPr>
            <a:noAutofit/>
          </a:bodyPr>
          <a:lstStyle/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 CD/EoR ST Meeting XI 2023 (London, UK)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2C60D-183C-5690-3916-CFB5A92B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86" y="713014"/>
            <a:ext cx="8193314" cy="614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4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BD5E68-7D79-EA0F-3BA7-6215759E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87" y="707571"/>
            <a:ext cx="9260198" cy="61504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C4BFC0-464C-AD35-C811-9E9CF0CC2C37}"/>
              </a:ext>
            </a:extLst>
          </p:cNvPr>
          <p:cNvSpPr txBox="1">
            <a:spLocks/>
          </p:cNvSpPr>
          <p:nvPr/>
        </p:nvSpPr>
        <p:spPr>
          <a:xfrm>
            <a:off x="500743" y="6577"/>
            <a:ext cx="1058177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 CD/EoR ST Meeting XII 2024 (Beijing, China)</a:t>
            </a:r>
          </a:p>
        </p:txBody>
      </p:sp>
    </p:spTree>
    <p:extLst>
      <p:ext uri="{BB962C8B-B14F-4D97-AF65-F5344CB8AC3E}">
        <p14:creationId xmlns:p14="http://schemas.microsoft.com/office/powerpoint/2010/main" val="708117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C4BFC0-464C-AD35-C811-9E9CF0CC2C37}"/>
              </a:ext>
            </a:extLst>
          </p:cNvPr>
          <p:cNvSpPr txBox="1">
            <a:spLocks/>
          </p:cNvSpPr>
          <p:nvPr/>
        </p:nvSpPr>
        <p:spPr>
          <a:xfrm>
            <a:off x="500743" y="6577"/>
            <a:ext cx="1058177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SKA CD/EoR ST Meeting XII 2024 (Beijing, China)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F3ACA-18F4-3004-3707-92F0D45BA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968828"/>
            <a:ext cx="7663542" cy="574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90536-9540-9C4E-3B8C-8376EE54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9" y="2964541"/>
            <a:ext cx="2590800" cy="351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6D4D17-3616-801B-6FB2-BEF28E1CA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914" y="968827"/>
            <a:ext cx="2576572" cy="173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7173B-6E6B-4302-4C8A-CA243693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571" y="968827"/>
            <a:ext cx="2388258" cy="1739899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5D153A52-BFA4-07D9-39DF-7443E2E4BF0D}"/>
              </a:ext>
            </a:extLst>
          </p:cNvPr>
          <p:cNvSpPr/>
          <p:nvPr/>
        </p:nvSpPr>
        <p:spPr>
          <a:xfrm>
            <a:off x="1730828" y="3897086"/>
            <a:ext cx="4365172" cy="740227"/>
          </a:xfrm>
          <a:prstGeom prst="frame">
            <a:avLst>
              <a:gd name="adj1" fmla="val 353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229E84-69AB-53C3-5FC4-30A65A7F790E}"/>
              </a:ext>
            </a:extLst>
          </p:cNvPr>
          <p:cNvSpPr txBox="1">
            <a:spLocks/>
          </p:cNvSpPr>
          <p:nvPr/>
        </p:nvSpPr>
        <p:spPr>
          <a:xfrm>
            <a:off x="1335314" y="6577"/>
            <a:ext cx="914400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SKA CD/EoR Science Team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9B8B1-7E33-6832-80E3-471FF6B25C18}"/>
              </a:ext>
            </a:extLst>
          </p:cNvPr>
          <p:cNvSpPr txBox="1"/>
          <p:nvPr/>
        </p:nvSpPr>
        <p:spPr>
          <a:xfrm>
            <a:off x="0" y="764024"/>
            <a:ext cx="8613255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June 2014, Giardini Naxos, Italy*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August 2015, Stockholm, Sweden*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III: October 2015, Groningen, Netherlands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IV: November 2016, Goa, India*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V: March 2017, Pisa, Italy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VI: September 2017, Zagreb, Croatia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VII: September 2018, London, UK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VIII: April 2019,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Alderly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Park, UK*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IX: March 2021, Virtual*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X: September 2022, Pisa, Italy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XI: September 2023, </a:t>
            </a: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London, UK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XII: July 2024, Beijing, China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 XIII: 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tentatively in spring, Paris, France</a:t>
            </a:r>
            <a:endParaRPr kumimoji="0" lang="en-CN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45946-5DE3-F0CC-0F86-99875C781F5C}"/>
              </a:ext>
            </a:extLst>
          </p:cNvPr>
          <p:cNvSpPr txBox="1"/>
          <p:nvPr/>
        </p:nvSpPr>
        <p:spPr>
          <a:xfrm>
            <a:off x="9385299" y="968829"/>
            <a:ext cx="280670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Break Out during the general SKA meeting)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C84B2-B7E8-772B-8FE7-2F9CA45FB6C9}"/>
              </a:ext>
            </a:extLst>
          </p:cNvPr>
          <p:cNvSpPr txBox="1">
            <a:spLocks/>
          </p:cNvSpPr>
          <p:nvPr/>
        </p:nvSpPr>
        <p:spPr>
          <a:xfrm rot="21027957">
            <a:off x="6733896" y="4942131"/>
            <a:ext cx="5437150" cy="70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0" rIns="50800" bIns="50800" anchor="b" anchorCtr="0">
            <a:noAutofit/>
          </a:bodyPr>
          <a:lstStyle>
            <a:lvl1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n-ea"/>
                <a:cs typeface="+mn-cs"/>
                <a:sym typeface="Verdana"/>
              </a:defRPr>
            </a:lvl1pPr>
            <a:lvl2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Hope to See You All …</a:t>
            </a:r>
          </a:p>
        </p:txBody>
      </p:sp>
    </p:spTree>
    <p:extLst>
      <p:ext uri="{BB962C8B-B14F-4D97-AF65-F5344CB8AC3E}">
        <p14:creationId xmlns:p14="http://schemas.microsoft.com/office/powerpoint/2010/main" val="5125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2152184" y="739095"/>
            <a:ext cx="8366804" cy="1052362"/>
          </a:xfrm>
          <a:prstGeom prst="rect">
            <a:avLst/>
          </a:prstGeom>
        </p:spPr>
        <p:txBody>
          <a:bodyPr spcFirstLastPara="1" wrap="square" lIns="25400" tIns="0" rIns="25400" bIns="25400" anchor="b" anchorCtr="0">
            <a:noAutofit/>
          </a:bodyPr>
          <a:lstStyle/>
          <a:p>
            <a:pPr algn="ctr"/>
            <a:r>
              <a:rPr lang="en" dirty="0"/>
              <a:t>2025 SKAO Science Meeting </a:t>
            </a:r>
            <a:br>
              <a:rPr lang="en" dirty="0"/>
            </a:br>
            <a:r>
              <a:rPr lang="en" dirty="0"/>
              <a:t>and the new SKAO Science Book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F8C7F-6980-5FD1-7E56-F6F090ED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84" y="1824910"/>
            <a:ext cx="8366804" cy="47027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69C80FE-5137-8559-A410-3A01A82D7D59}"/>
              </a:ext>
            </a:extLst>
          </p:cNvPr>
          <p:cNvSpPr txBox="1">
            <a:spLocks/>
          </p:cNvSpPr>
          <p:nvPr/>
        </p:nvSpPr>
        <p:spPr>
          <a:xfrm>
            <a:off x="1524000" y="32658"/>
            <a:ext cx="9144000" cy="70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0" rIns="50800" bIns="50800" anchor="b" anchorCtr="0">
            <a:normAutofit fontScale="97500"/>
          </a:bodyPr>
          <a:lstStyle>
            <a:lvl1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FFFFFF"/>
                </a:solidFill>
                <a:uFillTx/>
                <a:latin typeface="+mj-lt"/>
                <a:ea typeface="+mn-ea"/>
                <a:cs typeface="+mn-cs"/>
                <a:sym typeface="Verdana"/>
              </a:defRPr>
            </a:lvl1pPr>
            <a:lvl2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0" algn="l" defTabSz="4127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algn="ctr"/>
            <a:r>
              <a:rPr lang="en-CN" sz="4000" i="1" dirty="0"/>
              <a:t>Hope to See You All …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61887A56-2D9C-1210-1793-496A4B5D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424" y="702258"/>
            <a:ext cx="7896576" cy="1092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B61AF-8399-ED49-56E0-0732DB71B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" y="1904239"/>
            <a:ext cx="7896576" cy="5082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63790-3A75-4D15-5ABE-1CC871445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34" y="1958744"/>
            <a:ext cx="4241800" cy="154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F86A8-C08F-14FC-59D2-D818B15D1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64" y="3347806"/>
            <a:ext cx="4191736" cy="17711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F6A6AA-E3F3-24DE-4749-7EDD7E48E468}"/>
              </a:ext>
            </a:extLst>
          </p:cNvPr>
          <p:cNvGrpSpPr/>
          <p:nvPr/>
        </p:nvGrpSpPr>
        <p:grpSpPr>
          <a:xfrm>
            <a:off x="0" y="86316"/>
            <a:ext cx="12184434" cy="584775"/>
            <a:chOff x="0" y="86316"/>
            <a:chExt cx="12184434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65D714-3007-A170-3D25-39BCE52C2751}"/>
                </a:ext>
              </a:extLst>
            </p:cNvPr>
            <p:cNvSpPr txBox="1"/>
            <p:nvPr/>
          </p:nvSpPr>
          <p:spPr>
            <a:xfrm>
              <a:off x="0" y="86316"/>
              <a:ext cx="12184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Cathryn Trott: SKA status update</a:t>
              </a:r>
            </a:p>
          </p:txBody>
        </p:sp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8E0AABBA-6B76-4790-FEB7-BAA4642172BA}"/>
                </a:ext>
              </a:extLst>
            </p:cNvPr>
            <p:cNvSpPr/>
            <p:nvPr/>
          </p:nvSpPr>
          <p:spPr>
            <a:xfrm>
              <a:off x="2677886" y="124380"/>
              <a:ext cx="6847114" cy="523221"/>
            </a:xfrm>
            <a:prstGeom prst="frame">
              <a:avLst>
                <a:gd name="adj1" fmla="val 353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C51679-9229-6A2C-C3A1-D2B7A8DD6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4" y="1150358"/>
            <a:ext cx="10931912" cy="56481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17D978E-799B-3CBB-F306-3063116696B3}"/>
              </a:ext>
            </a:extLst>
          </p:cNvPr>
          <p:cNvGrpSpPr/>
          <p:nvPr/>
        </p:nvGrpSpPr>
        <p:grpSpPr>
          <a:xfrm>
            <a:off x="0" y="86316"/>
            <a:ext cx="12184434" cy="584775"/>
            <a:chOff x="0" y="86316"/>
            <a:chExt cx="12184434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20F8C2-4451-A47C-645C-8330643F5529}"/>
                </a:ext>
              </a:extLst>
            </p:cNvPr>
            <p:cNvSpPr txBox="1"/>
            <p:nvPr/>
          </p:nvSpPr>
          <p:spPr>
            <a:xfrm>
              <a:off x="0" y="86316"/>
              <a:ext cx="12184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Cathryn Trott: SKA status update</a:t>
              </a: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52C03BEC-9EB9-EE26-E4E1-54A305FA85F5}"/>
                </a:ext>
              </a:extLst>
            </p:cNvPr>
            <p:cNvSpPr/>
            <p:nvPr/>
          </p:nvSpPr>
          <p:spPr>
            <a:xfrm>
              <a:off x="2677886" y="124380"/>
              <a:ext cx="6847114" cy="523221"/>
            </a:xfrm>
            <a:prstGeom prst="frame">
              <a:avLst>
                <a:gd name="adj1" fmla="val 353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57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B70972-C2F1-81D7-BF90-FA6C6AEF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72066"/>
            <a:ext cx="3897086" cy="2826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DC1D2-AC4C-E5E8-7409-85631145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37" y="1272066"/>
            <a:ext cx="6284363" cy="4697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2B11E-6456-6AB9-8A69-BA7B7B1FB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67" y="4220676"/>
            <a:ext cx="5660570" cy="23406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35076C-0938-4BB0-AEBD-6F1ADAAF4951}"/>
              </a:ext>
            </a:extLst>
          </p:cNvPr>
          <p:cNvGrpSpPr/>
          <p:nvPr/>
        </p:nvGrpSpPr>
        <p:grpSpPr>
          <a:xfrm>
            <a:off x="0" y="86316"/>
            <a:ext cx="12184434" cy="1115282"/>
            <a:chOff x="0" y="86316"/>
            <a:chExt cx="12184434" cy="11152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18A3A9-BF1E-0DEE-CB3C-0FF792698E07}"/>
                </a:ext>
              </a:extLst>
            </p:cNvPr>
            <p:cNvSpPr txBox="1"/>
            <p:nvPr/>
          </p:nvSpPr>
          <p:spPr>
            <a:xfrm>
              <a:off x="0" y="86316"/>
              <a:ext cx="121844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Andrei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Mesinger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21 cm cosmology</a:t>
              </a:r>
            </a:p>
            <a:p>
              <a:pPr algn="ctr"/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we are, where we go?</a:t>
              </a:r>
              <a:endParaRPr lang="en-CN" sz="3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>
              <a:extLst>
                <a:ext uri="{FF2B5EF4-FFF2-40B4-BE49-F238E27FC236}">
                  <a16:creationId xmlns:a16="http://schemas.microsoft.com/office/drawing/2014/main" id="{3540E777-618E-B7A8-BBEA-25DF213C8D18}"/>
                </a:ext>
              </a:extLst>
            </p:cNvPr>
            <p:cNvSpPr/>
            <p:nvPr/>
          </p:nvSpPr>
          <p:spPr>
            <a:xfrm>
              <a:off x="348343" y="124380"/>
              <a:ext cx="11386457" cy="1077218"/>
            </a:xfrm>
            <a:prstGeom prst="frame">
              <a:avLst>
                <a:gd name="adj1" fmla="val 353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78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4761CF-6B18-2759-F312-3883A76EE244}"/>
              </a:ext>
            </a:extLst>
          </p:cNvPr>
          <p:cNvSpPr txBox="1"/>
          <p:nvPr/>
        </p:nvSpPr>
        <p:spPr>
          <a:xfrm>
            <a:off x="0" y="662894"/>
            <a:ext cx="11843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Theories: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Kyungjin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Ahn: 21 cm ISW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 Yue: velocity acoustic oscillations on the 21 cm CD signal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 Zhang: memory of reionization on the post-reionization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forest power spectrum and its imprint on the WDM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Wu: strong lensing of ionized 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Qingbo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Ma: effect of stellar population synthesis models on reionization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 Noble: impact on the 21-cm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bispectrum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Davies: Stochastic Halo Populations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FD5758-4955-61E8-6A0B-1A7341A5550F}"/>
              </a:ext>
            </a:extLst>
          </p:cNvPr>
          <p:cNvGrpSpPr/>
          <p:nvPr/>
        </p:nvGrpSpPr>
        <p:grpSpPr>
          <a:xfrm>
            <a:off x="0" y="86316"/>
            <a:ext cx="12184434" cy="584775"/>
            <a:chOff x="0" y="86316"/>
            <a:chExt cx="12184434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DFEEC7-0486-061E-6385-FDA298CA696F}"/>
                </a:ext>
              </a:extLst>
            </p:cNvPr>
            <p:cNvSpPr txBox="1"/>
            <p:nvPr/>
          </p:nvSpPr>
          <p:spPr>
            <a:xfrm>
              <a:off x="0" y="86316"/>
              <a:ext cx="12184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Summaries of my (</a:t>
              </a:r>
              <a:r>
                <a: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incomplete and inaccurate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notes</a:t>
              </a:r>
              <a:endParaRPr lang="en-C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FA18723A-C42A-D313-17DB-C47971C5E49F}"/>
                </a:ext>
              </a:extLst>
            </p:cNvPr>
            <p:cNvSpPr/>
            <p:nvPr/>
          </p:nvSpPr>
          <p:spPr>
            <a:xfrm>
              <a:off x="489857" y="124380"/>
              <a:ext cx="11146972" cy="523221"/>
            </a:xfrm>
            <a:prstGeom prst="frame">
              <a:avLst>
                <a:gd name="adj1" fmla="val 3534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55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4761CF-6B18-2759-F312-3883A76EE244}"/>
              </a:ext>
            </a:extLst>
          </p:cNvPr>
          <p:cNvSpPr txBox="1"/>
          <p:nvPr/>
        </p:nvSpPr>
        <p:spPr>
          <a:xfrm>
            <a:off x="0" y="662894"/>
            <a:ext cx="121049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Observations: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Florent Mertens: LOFAR-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NenuFAR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Cosmic Dawn Projects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Rashmi Sagar: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uGMRT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Band-2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Kumar Pal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calibration errors and instrumental noise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Foreground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Yanping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Cong: Ultra-long wavelength sky model with absorption effect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Shijiao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Yin: Ideal Sky Model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Foreground: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Zhang: SKA SDC 3a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Jiajun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Zhang: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ForkEoR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ML-based cleaning and foreground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remova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method)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888D9-BC13-CCFE-311D-DEEB583091B5}"/>
              </a:ext>
            </a:extLst>
          </p:cNvPr>
          <p:cNvSpPr txBox="1"/>
          <p:nvPr/>
        </p:nvSpPr>
        <p:spPr>
          <a:xfrm>
            <a:off x="0" y="86316"/>
            <a:ext cx="121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Summaries of my 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and inaccurate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notes</a:t>
            </a:r>
            <a:endParaRPr lang="en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944E64C3-1A77-D17C-5485-0EA9528EA4F8}"/>
              </a:ext>
            </a:extLst>
          </p:cNvPr>
          <p:cNvSpPr/>
          <p:nvPr/>
        </p:nvSpPr>
        <p:spPr>
          <a:xfrm>
            <a:off x="489857" y="124380"/>
            <a:ext cx="11146972" cy="523221"/>
          </a:xfrm>
          <a:prstGeom prst="frame">
            <a:avLst>
              <a:gd name="adj1" fmla="val 353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4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4761CF-6B18-2759-F312-3883A76EE244}"/>
              </a:ext>
            </a:extLst>
          </p:cNvPr>
          <p:cNvSpPr txBox="1"/>
          <p:nvPr/>
        </p:nvSpPr>
        <p:spPr>
          <a:xfrm>
            <a:off x="0" y="662894"/>
            <a:ext cx="120722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Techniques: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Caroline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Heneka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optimal inference for 21cm cosmology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Daniela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Breitman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ML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-based Bayesian inference with 21cm PS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Sabrina Berger: reconstruction of initial density field with HMC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zreion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Ian Hothi: 2D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avelet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scattering transform (and 3D …)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Thomas Binnie: model selection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lightcone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Cross-correlation of 21cm x other probes: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Samuel Gagnon Hartman: galaxy x 21cm signal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Ivelin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Georgiev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kSZ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 cm signal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242AA-097F-D349-CF0F-10EF75FB04B9}"/>
              </a:ext>
            </a:extLst>
          </p:cNvPr>
          <p:cNvSpPr txBox="1"/>
          <p:nvPr/>
        </p:nvSpPr>
        <p:spPr>
          <a:xfrm>
            <a:off x="0" y="86316"/>
            <a:ext cx="121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Summaries of my 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and inaccurate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notes</a:t>
            </a:r>
            <a:endParaRPr lang="en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CD6599BF-E84B-11A5-029A-A782E93173AD}"/>
              </a:ext>
            </a:extLst>
          </p:cNvPr>
          <p:cNvSpPr/>
          <p:nvPr/>
        </p:nvSpPr>
        <p:spPr>
          <a:xfrm>
            <a:off x="489857" y="124380"/>
            <a:ext cx="11146972" cy="523221"/>
          </a:xfrm>
          <a:prstGeom prst="frame">
            <a:avLst>
              <a:gd name="adj1" fmla="val 353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3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BD5E68-7D79-EA0F-3BA7-6215759E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87" y="707571"/>
            <a:ext cx="9260198" cy="61504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C4BFC0-464C-AD35-C811-9E9CF0CC2C37}"/>
              </a:ext>
            </a:extLst>
          </p:cNvPr>
          <p:cNvSpPr txBox="1">
            <a:spLocks/>
          </p:cNvSpPr>
          <p:nvPr/>
        </p:nvSpPr>
        <p:spPr>
          <a:xfrm>
            <a:off x="500743" y="6577"/>
            <a:ext cx="1058177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SKA CD/EoR ST Meeting 2024 (Beijing, China)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D395F-CE4B-112A-CDB8-D0E3062F3FD3}"/>
              </a:ext>
            </a:extLst>
          </p:cNvPr>
          <p:cNvSpPr txBox="1"/>
          <p:nvPr/>
        </p:nvSpPr>
        <p:spPr>
          <a:xfrm rot="21174122">
            <a:off x="80556" y="2592860"/>
            <a:ext cx="11749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Which number is this meeting in the series of SKA CD/EoR ST Meeting?</a:t>
            </a:r>
          </a:p>
        </p:txBody>
      </p:sp>
    </p:spTree>
    <p:extLst>
      <p:ext uri="{BB962C8B-B14F-4D97-AF65-F5344CB8AC3E}">
        <p14:creationId xmlns:p14="http://schemas.microsoft.com/office/powerpoint/2010/main" val="19335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229E84-69AB-53C3-5FC4-30A65A7F790E}"/>
              </a:ext>
            </a:extLst>
          </p:cNvPr>
          <p:cNvSpPr txBox="1">
            <a:spLocks/>
          </p:cNvSpPr>
          <p:nvPr/>
        </p:nvSpPr>
        <p:spPr>
          <a:xfrm>
            <a:off x="1335314" y="6577"/>
            <a:ext cx="9144000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SKA CD/EoR Science Team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9B8B1-7E33-6832-80E3-471FF6B25C18}"/>
              </a:ext>
            </a:extLst>
          </p:cNvPr>
          <p:cNvSpPr txBox="1"/>
          <p:nvPr/>
        </p:nvSpPr>
        <p:spPr>
          <a:xfrm>
            <a:off x="0" y="764024"/>
            <a:ext cx="861325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June 2014, Giardini Naxos, Italy*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August 2015, Stockholm, Sweden*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III: October 2015, Groningen, Netherlands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IV: November 2016, Goa, India*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V: March 2017, Pisa, Italy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VI: September 2017, Zagreb, Croatia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VII: September 2018, London, UK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VIII: April 2019,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Alderly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Park, UK*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IX: March 2021, Virtual*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X: September 2022, Pisa, Italy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XI: September 2023, </a:t>
            </a: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London, UK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Meeting XII: July 2024, Beijing, China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45946-5DE3-F0CC-0F86-99875C781F5C}"/>
              </a:ext>
            </a:extLst>
          </p:cNvPr>
          <p:cNvSpPr txBox="1"/>
          <p:nvPr/>
        </p:nvSpPr>
        <p:spPr>
          <a:xfrm>
            <a:off x="9385299" y="968829"/>
            <a:ext cx="280670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Break Out during the general SKA meeting)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1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SKOA Verdana">
      <a:majorFont>
        <a:latin typeface="Verdana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O PwP Proposal.potx" id="{959ECCDB-6394-458C-B6AF-5217F94FA78A}" vid="{B2732973-8A3C-490C-A62C-3A49CC705C40}"/>
    </a:ext>
  </a:extLst>
</a:theme>
</file>

<file path=ppt/theme/theme3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659</Words>
  <Application>Microsoft Macintosh PowerPoint</Application>
  <PresentationFormat>Widescreen</PresentationFormat>
  <Paragraphs>82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微软雅黑</vt:lpstr>
      <vt:lpstr>宋体</vt:lpstr>
      <vt:lpstr>华文中宋</vt:lpstr>
      <vt:lpstr>Arial</vt:lpstr>
      <vt:lpstr>Calibri</vt:lpstr>
      <vt:lpstr>Calibri Light</vt:lpstr>
      <vt:lpstr>Gill Sans Light</vt:lpstr>
      <vt:lpstr>Times New Roman</vt:lpstr>
      <vt:lpstr>Verdana</vt:lpstr>
      <vt:lpstr>Office Theme</vt:lpstr>
      <vt:lpstr>SKAO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SKA CD/EoR ST Meeting XI 2023 (London, UK)</vt:lpstr>
      <vt:lpstr>PowerPoint Presentation</vt:lpstr>
      <vt:lpstr>PowerPoint Presentation</vt:lpstr>
      <vt:lpstr>PowerPoint Presentation</vt:lpstr>
      <vt:lpstr>2025 SKAO Science Meeting  and the new SKAO Science Book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茅奕</dc:creator>
  <cp:lastModifiedBy>茅奕</cp:lastModifiedBy>
  <cp:revision>97</cp:revision>
  <dcterms:created xsi:type="dcterms:W3CDTF">2024-07-17T06:10:58Z</dcterms:created>
  <dcterms:modified xsi:type="dcterms:W3CDTF">2024-07-19T07:56:43Z</dcterms:modified>
</cp:coreProperties>
</file>